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5" r:id="rId3"/>
    <p:sldMasterId id="2147483686"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Roboto Slab Light"/>
      <p:regular r:id="rId30"/>
      <p:bold r:id="rId31"/>
    </p:embeddedFont>
    <p:embeddedFont>
      <p:font typeface="Josefin Slab"/>
      <p:regular r:id="rId32"/>
      <p:bold r:id="rId33"/>
      <p:italic r:id="rId34"/>
      <p:boldItalic r:id="rId35"/>
    </p:embeddedFont>
    <p:embeddedFont>
      <p:font typeface="Roboto Slab"/>
      <p:regular r:id="rId36"/>
      <p:bold r:id="rId37"/>
    </p:embeddedFont>
    <p:embeddedFont>
      <p:font typeface="Proxima Nova"/>
      <p:regular r:id="rId38"/>
      <p:bold r:id="rId39"/>
      <p:italic r:id="rId40"/>
      <p:boldItalic r:id="rId41"/>
    </p:embeddedFont>
    <p:embeddedFont>
      <p:font typeface="Tulpen One"/>
      <p:regular r:id="rId42"/>
    </p:embeddedFont>
    <p:embeddedFont>
      <p:font typeface="Fira Sans Extra Condensed Medium"/>
      <p:regular r:id="rId43"/>
      <p:bold r:id="rId44"/>
      <p:italic r:id="rId45"/>
      <p:boldItalic r:id="rId46"/>
    </p:embeddedFont>
    <p:embeddedFont>
      <p:font typeface="Proxima Nova Semibold"/>
      <p:regular r:id="rId47"/>
      <p:bold r:id="rId48"/>
      <p:boldItalic r:id="rId49"/>
    </p:embeddedFont>
    <p:embeddedFont>
      <p:font typeface="Josefin Slab SemiBold"/>
      <p:regular r:id="rId50"/>
      <p:bold r:id="rId51"/>
      <p:italic r:id="rId52"/>
      <p:boldItalic r:id="rId53"/>
    </p:embeddedFont>
    <p:embeddedFont>
      <p:font typeface="Arvo"/>
      <p:regular r:id="rId54"/>
      <p:bold r:id="rId55"/>
      <p:italic r:id="rId56"/>
      <p:boldItalic r:id="rId57"/>
    </p:embeddedFont>
    <p:embeddedFont>
      <p:font typeface="Fira Sans Condensed Medium"/>
      <p:regular r:id="rId58"/>
      <p:bold r:id="rId59"/>
      <p:italic r:id="rId60"/>
      <p:boldItalic r:id="rId61"/>
    </p:embeddedFont>
    <p:embeddedFont>
      <p:font typeface="Fira Sans Extra Condensed Light"/>
      <p:regular r:id="rId62"/>
      <p:bold r:id="rId63"/>
      <p:italic r:id="rId64"/>
      <p:boldItalic r:id="rId65"/>
    </p:embeddedFont>
    <p:embeddedFont>
      <p:font typeface="Squada One"/>
      <p:regular r:id="rId66"/>
    </p:embeddedFont>
    <p:embeddedFont>
      <p:font typeface="Fira Sans Extra Condensed"/>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ProximaNova-italic.fntdata"/><Relationship Id="rId42" Type="http://schemas.openxmlformats.org/officeDocument/2006/relationships/font" Target="fonts/TulpenOne-regular.fntdata"/><Relationship Id="rId41" Type="http://schemas.openxmlformats.org/officeDocument/2006/relationships/font" Target="fonts/ProximaNova-boldItalic.fntdata"/><Relationship Id="rId44" Type="http://schemas.openxmlformats.org/officeDocument/2006/relationships/font" Target="fonts/FiraSansExtraCondensedMedium-bold.fntdata"/><Relationship Id="rId43" Type="http://schemas.openxmlformats.org/officeDocument/2006/relationships/font" Target="fonts/FiraSansExtraCondensedMedium-regular.fntdata"/><Relationship Id="rId46" Type="http://schemas.openxmlformats.org/officeDocument/2006/relationships/font" Target="fonts/FiraSansExtraCondensedMedium-boldItalic.fntdata"/><Relationship Id="rId45" Type="http://schemas.openxmlformats.org/officeDocument/2006/relationships/font" Target="fonts/FiraSansExtraCondensedMedium-italic.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48" Type="http://schemas.openxmlformats.org/officeDocument/2006/relationships/font" Target="fonts/ProximaNovaSemibold-bold.fntdata"/><Relationship Id="rId47" Type="http://schemas.openxmlformats.org/officeDocument/2006/relationships/font" Target="fonts/ProximaNovaSemibold-regular.fntdata"/><Relationship Id="rId49" Type="http://schemas.openxmlformats.org/officeDocument/2006/relationships/font" Target="fonts/ProximaNovaSemibold-boldItalic.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SlabLight-bold.fntdata"/><Relationship Id="rId30" Type="http://schemas.openxmlformats.org/officeDocument/2006/relationships/font" Target="fonts/RobotoSlabLight-regular.fntdata"/><Relationship Id="rId33" Type="http://schemas.openxmlformats.org/officeDocument/2006/relationships/font" Target="fonts/JosefinSlab-bold.fntdata"/><Relationship Id="rId32" Type="http://schemas.openxmlformats.org/officeDocument/2006/relationships/font" Target="fonts/JosefinSlab-regular.fntdata"/><Relationship Id="rId35" Type="http://schemas.openxmlformats.org/officeDocument/2006/relationships/font" Target="fonts/JosefinSlab-boldItalic.fntdata"/><Relationship Id="rId34" Type="http://schemas.openxmlformats.org/officeDocument/2006/relationships/font" Target="fonts/JosefinSlab-italic.fntdata"/><Relationship Id="rId70" Type="http://schemas.openxmlformats.org/officeDocument/2006/relationships/font" Target="fonts/FiraSansExtraCondensed-boldItalic.fntdata"/><Relationship Id="rId37" Type="http://schemas.openxmlformats.org/officeDocument/2006/relationships/font" Target="fonts/RobotoSlab-bold.fntdata"/><Relationship Id="rId36" Type="http://schemas.openxmlformats.org/officeDocument/2006/relationships/font" Target="fonts/RobotoSlab-regular.fntdata"/><Relationship Id="rId39" Type="http://schemas.openxmlformats.org/officeDocument/2006/relationships/font" Target="fonts/ProximaNova-bold.fntdata"/><Relationship Id="rId38" Type="http://schemas.openxmlformats.org/officeDocument/2006/relationships/font" Target="fonts/ProximaNova-regular.fntdata"/><Relationship Id="rId62" Type="http://schemas.openxmlformats.org/officeDocument/2006/relationships/font" Target="fonts/FiraSansExtraCondensedLight-regular.fntdata"/><Relationship Id="rId61" Type="http://schemas.openxmlformats.org/officeDocument/2006/relationships/font" Target="fonts/FiraSansCondensedMedium-boldItalic.fntdata"/><Relationship Id="rId20" Type="http://schemas.openxmlformats.org/officeDocument/2006/relationships/slide" Target="slides/slide14.xml"/><Relationship Id="rId64" Type="http://schemas.openxmlformats.org/officeDocument/2006/relationships/font" Target="fonts/FiraSansExtraCondensedLight-italic.fntdata"/><Relationship Id="rId63" Type="http://schemas.openxmlformats.org/officeDocument/2006/relationships/font" Target="fonts/FiraSansExtraCondensedLight-bold.fntdata"/><Relationship Id="rId22" Type="http://schemas.openxmlformats.org/officeDocument/2006/relationships/slide" Target="slides/slide16.xml"/><Relationship Id="rId66" Type="http://schemas.openxmlformats.org/officeDocument/2006/relationships/font" Target="fonts/SquadaOne-regular.fntdata"/><Relationship Id="rId21" Type="http://schemas.openxmlformats.org/officeDocument/2006/relationships/slide" Target="slides/slide15.xml"/><Relationship Id="rId65" Type="http://schemas.openxmlformats.org/officeDocument/2006/relationships/font" Target="fonts/FiraSansExtraCondensedLight-boldItalic.fntdata"/><Relationship Id="rId24" Type="http://schemas.openxmlformats.org/officeDocument/2006/relationships/slide" Target="slides/slide18.xml"/><Relationship Id="rId68" Type="http://schemas.openxmlformats.org/officeDocument/2006/relationships/font" Target="fonts/FiraSansExtraCondensed-bold.fntdata"/><Relationship Id="rId23" Type="http://schemas.openxmlformats.org/officeDocument/2006/relationships/slide" Target="slides/slide17.xml"/><Relationship Id="rId67" Type="http://schemas.openxmlformats.org/officeDocument/2006/relationships/font" Target="fonts/FiraSansExtraCondensed-regular.fntdata"/><Relationship Id="rId60" Type="http://schemas.openxmlformats.org/officeDocument/2006/relationships/font" Target="fonts/FiraSansCondensedMedium-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FiraSansExtraCondense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JosefinSlabSemiBold-bold.fntdata"/><Relationship Id="rId50" Type="http://schemas.openxmlformats.org/officeDocument/2006/relationships/font" Target="fonts/JosefinSlabSemiBold-regular.fntdata"/><Relationship Id="rId53" Type="http://schemas.openxmlformats.org/officeDocument/2006/relationships/font" Target="fonts/JosefinSlabSemiBold-boldItalic.fntdata"/><Relationship Id="rId52" Type="http://schemas.openxmlformats.org/officeDocument/2006/relationships/font" Target="fonts/JosefinSlabSemiBold-italic.fntdata"/><Relationship Id="rId11" Type="http://schemas.openxmlformats.org/officeDocument/2006/relationships/slide" Target="slides/slide5.xml"/><Relationship Id="rId55" Type="http://schemas.openxmlformats.org/officeDocument/2006/relationships/font" Target="fonts/Arvo-bold.fntdata"/><Relationship Id="rId10" Type="http://schemas.openxmlformats.org/officeDocument/2006/relationships/slide" Target="slides/slide4.xml"/><Relationship Id="rId54" Type="http://schemas.openxmlformats.org/officeDocument/2006/relationships/font" Target="fonts/Arvo-regular.fntdata"/><Relationship Id="rId13" Type="http://schemas.openxmlformats.org/officeDocument/2006/relationships/slide" Target="slides/slide7.xml"/><Relationship Id="rId57" Type="http://schemas.openxmlformats.org/officeDocument/2006/relationships/font" Target="fonts/Arvo-boldItalic.fntdata"/><Relationship Id="rId12" Type="http://schemas.openxmlformats.org/officeDocument/2006/relationships/slide" Target="slides/slide6.xml"/><Relationship Id="rId56" Type="http://schemas.openxmlformats.org/officeDocument/2006/relationships/font" Target="fonts/Arvo-italic.fntdata"/><Relationship Id="rId15" Type="http://schemas.openxmlformats.org/officeDocument/2006/relationships/slide" Target="slides/slide9.xml"/><Relationship Id="rId59" Type="http://schemas.openxmlformats.org/officeDocument/2006/relationships/font" Target="fonts/FiraSansCondensedMedium-bold.fntdata"/><Relationship Id="rId14" Type="http://schemas.openxmlformats.org/officeDocument/2006/relationships/slide" Target="slides/slide8.xml"/><Relationship Id="rId58" Type="http://schemas.openxmlformats.org/officeDocument/2006/relationships/font" Target="fonts/FiraSansCondensedMedium-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Google Shape;375;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5" name="Shape 605"/>
        <p:cNvGrpSpPr/>
        <p:nvPr/>
      </p:nvGrpSpPr>
      <p:grpSpPr>
        <a:xfrm>
          <a:off x="0" y="0"/>
          <a:ext cx="0" cy="0"/>
          <a:chOff x="0" y="0"/>
          <a:chExt cx="0" cy="0"/>
        </a:xfrm>
      </p:grpSpPr>
      <p:sp>
        <p:nvSpPr>
          <p:cNvPr id="606" name="Google Shape;606;g57d11bbb8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57d11bbb8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1" name="Shape 611"/>
        <p:cNvGrpSpPr/>
        <p:nvPr/>
      </p:nvGrpSpPr>
      <p:grpSpPr>
        <a:xfrm>
          <a:off x="0" y="0"/>
          <a:ext cx="0" cy="0"/>
          <a:chOff x="0" y="0"/>
          <a:chExt cx="0" cy="0"/>
        </a:xfrm>
      </p:grpSpPr>
      <p:sp>
        <p:nvSpPr>
          <p:cNvPr id="612" name="Google Shape;612;g569cdd483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569cdd483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8" name="Shape 638"/>
        <p:cNvGrpSpPr/>
        <p:nvPr/>
      </p:nvGrpSpPr>
      <p:grpSpPr>
        <a:xfrm>
          <a:off x="0" y="0"/>
          <a:ext cx="0" cy="0"/>
          <a:chOff x="0" y="0"/>
          <a:chExt cx="0" cy="0"/>
        </a:xfrm>
      </p:grpSpPr>
      <p:sp>
        <p:nvSpPr>
          <p:cNvPr id="639" name="Google Shape;639;g50c4f343e3_4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50c4f343e3_4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8" name="Shape 648"/>
        <p:cNvGrpSpPr/>
        <p:nvPr/>
      </p:nvGrpSpPr>
      <p:grpSpPr>
        <a:xfrm>
          <a:off x="0" y="0"/>
          <a:ext cx="0" cy="0"/>
          <a:chOff x="0" y="0"/>
          <a:chExt cx="0" cy="0"/>
        </a:xfrm>
      </p:grpSpPr>
      <p:sp>
        <p:nvSpPr>
          <p:cNvPr id="649" name="Google Shape;649;g50c4f343e3_0_3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50c4f343e3_0_3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8" name="Shape 1358"/>
        <p:cNvGrpSpPr/>
        <p:nvPr/>
      </p:nvGrpSpPr>
      <p:grpSpPr>
        <a:xfrm>
          <a:off x="0" y="0"/>
          <a:ext cx="0" cy="0"/>
          <a:chOff x="0" y="0"/>
          <a:chExt cx="0" cy="0"/>
        </a:xfrm>
      </p:grpSpPr>
      <p:sp>
        <p:nvSpPr>
          <p:cNvPr id="1359" name="Google Shape;1359;g50c4f343e3_0_3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0" name="Google Shape;1360;g50c4f343e3_0_3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4" name="Shape 1754"/>
        <p:cNvGrpSpPr/>
        <p:nvPr/>
      </p:nvGrpSpPr>
      <p:grpSpPr>
        <a:xfrm>
          <a:off x="0" y="0"/>
          <a:ext cx="0" cy="0"/>
          <a:chOff x="0" y="0"/>
          <a:chExt cx="0" cy="0"/>
        </a:xfrm>
      </p:grpSpPr>
      <p:sp>
        <p:nvSpPr>
          <p:cNvPr id="1755" name="Google Shape;1755;g50c4f343e3_0_4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6" name="Google Shape;1756;g50c4f343e3_0_4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7" name="Shape 2347"/>
        <p:cNvGrpSpPr/>
        <p:nvPr/>
      </p:nvGrpSpPr>
      <p:grpSpPr>
        <a:xfrm>
          <a:off x="0" y="0"/>
          <a:ext cx="0" cy="0"/>
          <a:chOff x="0" y="0"/>
          <a:chExt cx="0" cy="0"/>
        </a:xfrm>
      </p:grpSpPr>
      <p:sp>
        <p:nvSpPr>
          <p:cNvPr id="2348" name="Google Shape;2348;g50c4f343e3_0_48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9" name="Google Shape;2349;g50c4f343e3_0_4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2" name="Shape 2882"/>
        <p:cNvGrpSpPr/>
        <p:nvPr/>
      </p:nvGrpSpPr>
      <p:grpSpPr>
        <a:xfrm>
          <a:off x="0" y="0"/>
          <a:ext cx="0" cy="0"/>
          <a:chOff x="0" y="0"/>
          <a:chExt cx="0" cy="0"/>
        </a:xfrm>
      </p:grpSpPr>
      <p:sp>
        <p:nvSpPr>
          <p:cNvPr id="2883" name="Google Shape;2883;g50c4f343e3_0_5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4" name="Google Shape;2884;g50c4f343e3_0_5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7" name="Shape 3167"/>
        <p:cNvGrpSpPr/>
        <p:nvPr/>
      </p:nvGrpSpPr>
      <p:grpSpPr>
        <a:xfrm>
          <a:off x="0" y="0"/>
          <a:ext cx="0" cy="0"/>
          <a:chOff x="0" y="0"/>
          <a:chExt cx="0" cy="0"/>
        </a:xfrm>
      </p:grpSpPr>
      <p:sp>
        <p:nvSpPr>
          <p:cNvPr id="3168" name="Google Shape;3168;g50c4f343e3_0_5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9" name="Google Shape;3169;g50c4f343e3_0_5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9" name="Shape 3609"/>
        <p:cNvGrpSpPr/>
        <p:nvPr/>
      </p:nvGrpSpPr>
      <p:grpSpPr>
        <a:xfrm>
          <a:off x="0" y="0"/>
          <a:ext cx="0" cy="0"/>
          <a:chOff x="0" y="0"/>
          <a:chExt cx="0" cy="0"/>
        </a:xfrm>
      </p:grpSpPr>
      <p:sp>
        <p:nvSpPr>
          <p:cNvPr id="3610" name="Google Shape;3610;g50c4f343e3_0_60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1" name="Google Shape;3611;g50c4f343e3_0_6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5" name="Shape 3975"/>
        <p:cNvGrpSpPr/>
        <p:nvPr/>
      </p:nvGrpSpPr>
      <p:grpSpPr>
        <a:xfrm>
          <a:off x="0" y="0"/>
          <a:ext cx="0" cy="0"/>
          <a:chOff x="0" y="0"/>
          <a:chExt cx="0" cy="0"/>
        </a:xfrm>
      </p:grpSpPr>
      <p:sp>
        <p:nvSpPr>
          <p:cNvPr id="3976" name="Google Shape;3976;g50c4f343e3_0_6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7" name="Google Shape;3977;g50c4f343e3_0_6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9" name="Shape 4479"/>
        <p:cNvGrpSpPr/>
        <p:nvPr/>
      </p:nvGrpSpPr>
      <p:grpSpPr>
        <a:xfrm>
          <a:off x="0" y="0"/>
          <a:ext cx="0" cy="0"/>
          <a:chOff x="0" y="0"/>
          <a:chExt cx="0" cy="0"/>
        </a:xfrm>
      </p:grpSpPr>
      <p:sp>
        <p:nvSpPr>
          <p:cNvPr id="4480" name="Google Shape;4480;g50c4f343e3_0_6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1" name="Google Shape;4481;g50c4f343e3_0_6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75" name="Shape 4875"/>
        <p:cNvGrpSpPr/>
        <p:nvPr/>
      </p:nvGrpSpPr>
      <p:grpSpPr>
        <a:xfrm>
          <a:off x="0" y="0"/>
          <a:ext cx="0" cy="0"/>
          <a:chOff x="0" y="0"/>
          <a:chExt cx="0" cy="0"/>
        </a:xfrm>
      </p:grpSpPr>
      <p:sp>
        <p:nvSpPr>
          <p:cNvPr id="4876" name="Google Shape;4876;g50c4f343e3_0_7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7" name="Google Shape;4877;g50c4f343e3_0_7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12" name="Shape 5312"/>
        <p:cNvGrpSpPr/>
        <p:nvPr/>
      </p:nvGrpSpPr>
      <p:grpSpPr>
        <a:xfrm>
          <a:off x="0" y="0"/>
          <a:ext cx="0" cy="0"/>
          <a:chOff x="0" y="0"/>
          <a:chExt cx="0" cy="0"/>
        </a:xfrm>
      </p:grpSpPr>
      <p:sp>
        <p:nvSpPr>
          <p:cNvPr id="5313" name="Google Shape;5313;g50c4f343e3_0_7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4" name="Google Shape;5314;g50c4f343e3_0_7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5465e7bc0b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5465e7bc0b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g588e5bafc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588e5bafc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Website and </a:t>
            </a:r>
            <a:br>
              <a:rPr lang="es"/>
            </a:br>
            <a:r>
              <a:rPr lang="es"/>
              <a:t>Através de uma tool online e trabalhamos em Javascript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0" name="Shape 450"/>
        <p:cNvGrpSpPr/>
        <p:nvPr/>
      </p:nvGrpSpPr>
      <p:grpSpPr>
        <a:xfrm>
          <a:off x="0" y="0"/>
          <a:ext cx="0" cy="0"/>
          <a:chOff x="0" y="0"/>
          <a:chExt cx="0" cy="0"/>
        </a:xfrm>
      </p:grpSpPr>
      <p:sp>
        <p:nvSpPr>
          <p:cNvPr id="451" name="Google Shape;451;g588e5bafcf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588e5bafcf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recomendations of professor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6" name="Shape 476"/>
        <p:cNvGrpSpPr/>
        <p:nvPr/>
      </p:nvGrpSpPr>
      <p:grpSpPr>
        <a:xfrm>
          <a:off x="0" y="0"/>
          <a:ext cx="0" cy="0"/>
          <a:chOff x="0" y="0"/>
          <a:chExt cx="0" cy="0"/>
        </a:xfrm>
      </p:grpSpPr>
      <p:sp>
        <p:nvSpPr>
          <p:cNvPr id="477" name="Google Shape;477;g588e5bafcf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588e5bafcf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recomendations of professor</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4" name="Shape 534"/>
        <p:cNvGrpSpPr/>
        <p:nvPr/>
      </p:nvGrpSpPr>
      <p:grpSpPr>
        <a:xfrm>
          <a:off x="0" y="0"/>
          <a:ext cx="0" cy="0"/>
          <a:chOff x="0" y="0"/>
          <a:chExt cx="0" cy="0"/>
        </a:xfrm>
      </p:grpSpPr>
      <p:sp>
        <p:nvSpPr>
          <p:cNvPr id="535" name="Google Shape;535;g588e5bafc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588e5bafc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0" name="Shape 560"/>
        <p:cNvGrpSpPr/>
        <p:nvPr/>
      </p:nvGrpSpPr>
      <p:grpSpPr>
        <a:xfrm>
          <a:off x="0" y="0"/>
          <a:ext cx="0" cy="0"/>
          <a:chOff x="0" y="0"/>
          <a:chExt cx="0" cy="0"/>
        </a:xfrm>
      </p:grpSpPr>
      <p:sp>
        <p:nvSpPr>
          <p:cNvPr id="561" name="Google Shape;561;g569cdd483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569cdd483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3" name="Shape 593"/>
        <p:cNvGrpSpPr/>
        <p:nvPr/>
      </p:nvGrpSpPr>
      <p:grpSpPr>
        <a:xfrm>
          <a:off x="0" y="0"/>
          <a:ext cx="0" cy="0"/>
          <a:chOff x="0" y="0"/>
          <a:chExt cx="0" cy="0"/>
        </a:xfrm>
      </p:grpSpPr>
      <p:sp>
        <p:nvSpPr>
          <p:cNvPr id="594" name="Google Shape;594;g569cdd4839_0_10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569cdd4839_0_10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slide">
  <p:cSld name="CUSTOM_7">
    <p:spTree>
      <p:nvGrpSpPr>
        <p:cNvPr id="9" name="Shape 9"/>
        <p:cNvGrpSpPr/>
        <p:nvPr/>
      </p:nvGrpSpPr>
      <p:grpSpPr>
        <a:xfrm>
          <a:off x="0" y="0"/>
          <a:ext cx="0" cy="0"/>
          <a:chOff x="0" y="0"/>
          <a:chExt cx="0" cy="0"/>
        </a:xfrm>
      </p:grpSpPr>
      <p:sp>
        <p:nvSpPr>
          <p:cNvPr id="10" name="Google Shape;10;p2"/>
          <p:cNvSpPr txBox="1"/>
          <p:nvPr>
            <p:ph type="ctrTitle"/>
          </p:nvPr>
        </p:nvSpPr>
        <p:spPr>
          <a:xfrm>
            <a:off x="3414950" y="2072075"/>
            <a:ext cx="4899000" cy="1782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9600"/>
              <a:buNone/>
              <a:defRPr sz="96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1" name="Google Shape;11;p2"/>
          <p:cNvSpPr txBox="1"/>
          <p:nvPr>
            <p:ph idx="1" type="subTitle"/>
          </p:nvPr>
        </p:nvSpPr>
        <p:spPr>
          <a:xfrm>
            <a:off x="5911825" y="3469650"/>
            <a:ext cx="2402100" cy="717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12" name="Google Shape;12;p2"/>
          <p:cNvSpPr/>
          <p:nvPr/>
        </p:nvSpPr>
        <p:spPr>
          <a:xfrm>
            <a:off x="0" y="0"/>
            <a:ext cx="9144000" cy="5143500"/>
          </a:xfrm>
          <a:prstGeom prst="rect">
            <a:avLst/>
          </a:prstGeom>
          <a:solidFill>
            <a:srgbClr val="413B49">
              <a:alpha val="40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p:cSld name="CUSTOM_11_1_2">
    <p:spTree>
      <p:nvGrpSpPr>
        <p:cNvPr id="142" name="Shape 142"/>
        <p:cNvGrpSpPr/>
        <p:nvPr/>
      </p:nvGrpSpPr>
      <p:grpSpPr>
        <a:xfrm>
          <a:off x="0" y="0"/>
          <a:ext cx="0" cy="0"/>
          <a:chOff x="0" y="0"/>
          <a:chExt cx="0" cy="0"/>
        </a:xfrm>
      </p:grpSpPr>
      <p:sp>
        <p:nvSpPr>
          <p:cNvPr id="143" name="Google Shape;143;p11"/>
          <p:cNvSpPr txBox="1"/>
          <p:nvPr>
            <p:ph type="ctrTitle"/>
          </p:nvPr>
        </p:nvSpPr>
        <p:spPr>
          <a:xfrm>
            <a:off x="9836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44" name="Google Shape;144;p11"/>
          <p:cNvSpPr txBox="1"/>
          <p:nvPr>
            <p:ph idx="1" type="subTitle"/>
          </p:nvPr>
        </p:nvSpPr>
        <p:spPr>
          <a:xfrm>
            <a:off x="983600" y="2314225"/>
            <a:ext cx="34503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cxnSp>
        <p:nvCxnSpPr>
          <p:cNvPr id="145" name="Google Shape;145;p11"/>
          <p:cNvCxnSpPr/>
          <p:nvPr/>
        </p:nvCxnSpPr>
        <p:spPr>
          <a:xfrm rot="10800000">
            <a:off x="8565475" y="709650"/>
            <a:ext cx="0" cy="3856200"/>
          </a:xfrm>
          <a:prstGeom prst="straightConnector1">
            <a:avLst/>
          </a:prstGeom>
          <a:noFill/>
          <a:ln cap="flat" cmpd="sng" w="19050">
            <a:solidFill>
              <a:schemeClr val="dk2"/>
            </a:solidFill>
            <a:prstDash val="solid"/>
            <a:round/>
            <a:headEnd len="med" w="med" type="none"/>
            <a:tailEnd len="med" w="med" type="none"/>
          </a:ln>
        </p:spPr>
      </p:cxnSp>
      <p:sp>
        <p:nvSpPr>
          <p:cNvPr id="146" name="Google Shape;146;p11"/>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lvl1pPr lvl="0" rtl="0">
              <a:buNone/>
              <a:defRPr sz="1400">
                <a:solidFill>
                  <a:srgbClr val="000000"/>
                </a:solidFill>
                <a:latin typeface="Tulpen One"/>
                <a:ea typeface="Tulpen One"/>
                <a:cs typeface="Tulpen One"/>
                <a:sym typeface="Tulpen One"/>
              </a:defRPr>
            </a:lvl1pPr>
            <a:lvl2pPr lvl="1" rtl="0">
              <a:buNone/>
              <a:defRPr sz="1400">
                <a:solidFill>
                  <a:srgbClr val="000000"/>
                </a:solidFill>
                <a:latin typeface="Tulpen One"/>
                <a:ea typeface="Tulpen One"/>
                <a:cs typeface="Tulpen One"/>
                <a:sym typeface="Tulpen One"/>
              </a:defRPr>
            </a:lvl2pPr>
            <a:lvl3pPr lvl="2" rtl="0">
              <a:buNone/>
              <a:defRPr sz="1400">
                <a:solidFill>
                  <a:srgbClr val="000000"/>
                </a:solidFill>
                <a:latin typeface="Tulpen One"/>
                <a:ea typeface="Tulpen One"/>
                <a:cs typeface="Tulpen One"/>
                <a:sym typeface="Tulpen One"/>
              </a:defRPr>
            </a:lvl3pPr>
            <a:lvl4pPr lvl="3" rtl="0">
              <a:buNone/>
              <a:defRPr sz="1400">
                <a:solidFill>
                  <a:srgbClr val="000000"/>
                </a:solidFill>
                <a:latin typeface="Tulpen One"/>
                <a:ea typeface="Tulpen One"/>
                <a:cs typeface="Tulpen One"/>
                <a:sym typeface="Tulpen One"/>
              </a:defRPr>
            </a:lvl4pPr>
            <a:lvl5pPr lvl="4" rtl="0">
              <a:buNone/>
              <a:defRPr sz="1400">
                <a:solidFill>
                  <a:srgbClr val="000000"/>
                </a:solidFill>
                <a:latin typeface="Tulpen One"/>
                <a:ea typeface="Tulpen One"/>
                <a:cs typeface="Tulpen One"/>
                <a:sym typeface="Tulpen One"/>
              </a:defRPr>
            </a:lvl5pPr>
            <a:lvl6pPr lvl="5" rtl="0">
              <a:buNone/>
              <a:defRPr sz="1400">
                <a:solidFill>
                  <a:srgbClr val="000000"/>
                </a:solidFill>
                <a:latin typeface="Tulpen One"/>
                <a:ea typeface="Tulpen One"/>
                <a:cs typeface="Tulpen One"/>
                <a:sym typeface="Tulpen One"/>
              </a:defRPr>
            </a:lvl6pPr>
            <a:lvl7pPr lvl="6" rtl="0">
              <a:buNone/>
              <a:defRPr sz="1400">
                <a:solidFill>
                  <a:srgbClr val="000000"/>
                </a:solidFill>
                <a:latin typeface="Tulpen One"/>
                <a:ea typeface="Tulpen One"/>
                <a:cs typeface="Tulpen One"/>
                <a:sym typeface="Tulpen One"/>
              </a:defRPr>
            </a:lvl7pPr>
            <a:lvl8pPr lvl="7" rtl="0">
              <a:buNone/>
              <a:defRPr sz="1400">
                <a:solidFill>
                  <a:srgbClr val="000000"/>
                </a:solidFill>
                <a:latin typeface="Tulpen One"/>
                <a:ea typeface="Tulpen One"/>
                <a:cs typeface="Tulpen One"/>
                <a:sym typeface="Tulpen One"/>
              </a:defRPr>
            </a:lvl8pPr>
            <a:lvl9pPr lvl="8" rtl="0">
              <a:buNone/>
              <a:defRPr sz="1400">
                <a:solidFill>
                  <a:srgbClr val="000000"/>
                </a:solidFill>
                <a:latin typeface="Tulpen One"/>
                <a:ea typeface="Tulpen One"/>
                <a:cs typeface="Tulpen One"/>
                <a:sym typeface="Tulpen One"/>
              </a:defRPr>
            </a:lvl9pPr>
          </a:lstStyle>
          <a:p>
            <a:pPr indent="0" lvl="0" marL="0" rtl="0" algn="r">
              <a:spcBef>
                <a:spcPts val="0"/>
              </a:spcBef>
              <a:spcAft>
                <a:spcPts val="0"/>
              </a:spcAft>
              <a:buNone/>
            </a:pPr>
            <a:fld id="{00000000-1234-1234-1234-123412341234}" type="slidenum">
              <a:rPr lang="es"/>
              <a:t>‹#›</a:t>
            </a:fld>
            <a:endParaRPr/>
          </a:p>
        </p:txBody>
      </p:sp>
      <p:grpSp>
        <p:nvGrpSpPr>
          <p:cNvPr id="147" name="Google Shape;147;p11"/>
          <p:cNvGrpSpPr/>
          <p:nvPr/>
        </p:nvGrpSpPr>
        <p:grpSpPr>
          <a:xfrm>
            <a:off x="8445133" y="593226"/>
            <a:ext cx="230802" cy="137525"/>
            <a:chOff x="8431961" y="593226"/>
            <a:chExt cx="230802" cy="137525"/>
          </a:xfrm>
        </p:grpSpPr>
        <p:sp>
          <p:nvSpPr>
            <p:cNvPr id="148" name="Google Shape;148;p11"/>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 name="Google Shape;150;p11"/>
          <p:cNvGrpSpPr/>
          <p:nvPr/>
        </p:nvGrpSpPr>
        <p:grpSpPr>
          <a:xfrm>
            <a:off x="8422281" y="583416"/>
            <a:ext cx="230802" cy="137525"/>
            <a:chOff x="8431961" y="593226"/>
            <a:chExt cx="230802" cy="137525"/>
          </a:xfrm>
        </p:grpSpPr>
        <p:sp>
          <p:nvSpPr>
            <p:cNvPr id="151" name="Google Shape;151;p11"/>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1">
  <p:cSld name="CUSTOM_11_1_2_2">
    <p:spTree>
      <p:nvGrpSpPr>
        <p:cNvPr id="153" name="Shape 153"/>
        <p:cNvGrpSpPr/>
        <p:nvPr/>
      </p:nvGrpSpPr>
      <p:grpSpPr>
        <a:xfrm>
          <a:off x="0" y="0"/>
          <a:ext cx="0" cy="0"/>
          <a:chOff x="0" y="0"/>
          <a:chExt cx="0" cy="0"/>
        </a:xfrm>
      </p:grpSpPr>
      <p:sp>
        <p:nvSpPr>
          <p:cNvPr id="154" name="Google Shape;154;p12"/>
          <p:cNvSpPr/>
          <p:nvPr/>
        </p:nvSpPr>
        <p:spPr>
          <a:xfrm>
            <a:off x="0" y="0"/>
            <a:ext cx="9144000" cy="5143500"/>
          </a:xfrm>
          <a:prstGeom prst="rect">
            <a:avLst/>
          </a:prstGeom>
          <a:solidFill>
            <a:srgbClr val="413B49">
              <a:alpha val="40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2"/>
          <p:cNvSpPr txBox="1"/>
          <p:nvPr>
            <p:ph type="ctrTitle"/>
          </p:nvPr>
        </p:nvSpPr>
        <p:spPr>
          <a:xfrm>
            <a:off x="9836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4800"/>
              <a:buNone/>
              <a:defRPr>
                <a:solidFill>
                  <a:srgbClr val="FFFFFF"/>
                </a:solidFill>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p:txBody>
      </p:sp>
      <p:sp>
        <p:nvSpPr>
          <p:cNvPr id="156" name="Google Shape;156;p12"/>
          <p:cNvSpPr txBox="1"/>
          <p:nvPr>
            <p:ph idx="1" type="subTitle"/>
          </p:nvPr>
        </p:nvSpPr>
        <p:spPr>
          <a:xfrm>
            <a:off x="983600" y="2314225"/>
            <a:ext cx="34503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200"/>
              <a:buNone/>
              <a:defRPr>
                <a:solidFill>
                  <a:srgbClr val="FFFFFF"/>
                </a:solidFill>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CUSTOM_11_1_2_1">
    <p:spTree>
      <p:nvGrpSpPr>
        <p:cNvPr id="157" name="Shape 157"/>
        <p:cNvGrpSpPr/>
        <p:nvPr/>
      </p:nvGrpSpPr>
      <p:grpSpPr>
        <a:xfrm>
          <a:off x="0" y="0"/>
          <a:ext cx="0" cy="0"/>
          <a:chOff x="0" y="0"/>
          <a:chExt cx="0" cy="0"/>
        </a:xfrm>
      </p:grpSpPr>
      <p:sp>
        <p:nvSpPr>
          <p:cNvPr id="158" name="Google Shape;158;p13"/>
          <p:cNvSpPr/>
          <p:nvPr/>
        </p:nvSpPr>
        <p:spPr>
          <a:xfrm>
            <a:off x="0" y="0"/>
            <a:ext cx="9144000" cy="5143500"/>
          </a:xfrm>
          <a:prstGeom prst="rect">
            <a:avLst/>
          </a:prstGeom>
          <a:solidFill>
            <a:srgbClr val="413B49">
              <a:alpha val="40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txBox="1"/>
          <p:nvPr>
            <p:ph idx="1" type="subTitle"/>
          </p:nvPr>
        </p:nvSpPr>
        <p:spPr>
          <a:xfrm>
            <a:off x="2286775" y="2272450"/>
            <a:ext cx="4717500" cy="631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solidFill>
                  <a:srgbClr val="FFFFFF"/>
                </a:solidFill>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p:txBody>
      </p:sp>
      <p:sp>
        <p:nvSpPr>
          <p:cNvPr id="160" name="Google Shape;160;p13"/>
          <p:cNvSpPr txBox="1"/>
          <p:nvPr>
            <p:ph idx="2" type="subTitle"/>
          </p:nvPr>
        </p:nvSpPr>
        <p:spPr>
          <a:xfrm>
            <a:off x="3653850" y="3048650"/>
            <a:ext cx="3235200" cy="213000"/>
          </a:xfrm>
          <a:prstGeom prst="rect">
            <a:avLst/>
          </a:prstGeom>
        </p:spPr>
        <p:txBody>
          <a:bodyPr anchorCtr="0" anchor="t" bIns="91425" lIns="91425" spcFirstLastPara="1" rIns="91425" wrap="square" tIns="91425">
            <a:noAutofit/>
          </a:bodyPr>
          <a:lstStyle>
            <a:lvl1pPr lvl="0" algn="r">
              <a:spcBef>
                <a:spcPts val="0"/>
              </a:spcBef>
              <a:spcAft>
                <a:spcPts val="0"/>
              </a:spcAft>
              <a:buNone/>
              <a:defRPr sz="1800">
                <a:solidFill>
                  <a:srgbClr val="FFFFFF"/>
                </a:solidFill>
                <a:latin typeface="Tulpen One"/>
                <a:ea typeface="Tulpen One"/>
                <a:cs typeface="Tulpen One"/>
                <a:sym typeface="Tulpen One"/>
              </a:defRPr>
            </a:lvl1pPr>
            <a:lvl2pPr lvl="1">
              <a:spcBef>
                <a:spcPts val="1600"/>
              </a:spcBef>
              <a:spcAft>
                <a:spcPts val="0"/>
              </a:spcAft>
              <a:buNone/>
              <a:defRPr sz="1800">
                <a:solidFill>
                  <a:srgbClr val="FFFFFF"/>
                </a:solidFill>
              </a:defRPr>
            </a:lvl2pPr>
            <a:lvl3pPr lvl="2">
              <a:spcBef>
                <a:spcPts val="1600"/>
              </a:spcBef>
              <a:spcAft>
                <a:spcPts val="0"/>
              </a:spcAft>
              <a:buNone/>
              <a:defRPr sz="1800">
                <a:solidFill>
                  <a:srgbClr val="FFFFFF"/>
                </a:solidFill>
              </a:defRPr>
            </a:lvl3pPr>
            <a:lvl4pPr lvl="3">
              <a:spcBef>
                <a:spcPts val="1600"/>
              </a:spcBef>
              <a:spcAft>
                <a:spcPts val="0"/>
              </a:spcAft>
              <a:buNone/>
              <a:defRPr sz="1800">
                <a:solidFill>
                  <a:srgbClr val="FFFFFF"/>
                </a:solidFill>
              </a:defRPr>
            </a:lvl4pPr>
            <a:lvl5pPr lvl="4">
              <a:spcBef>
                <a:spcPts val="1600"/>
              </a:spcBef>
              <a:spcAft>
                <a:spcPts val="0"/>
              </a:spcAft>
              <a:buNone/>
              <a:defRPr sz="1800">
                <a:solidFill>
                  <a:srgbClr val="FFFFFF"/>
                </a:solidFill>
              </a:defRPr>
            </a:lvl5pPr>
            <a:lvl6pPr lvl="5">
              <a:spcBef>
                <a:spcPts val="1600"/>
              </a:spcBef>
              <a:spcAft>
                <a:spcPts val="0"/>
              </a:spcAft>
              <a:buNone/>
              <a:defRPr sz="1800">
                <a:solidFill>
                  <a:srgbClr val="FFFFFF"/>
                </a:solidFill>
              </a:defRPr>
            </a:lvl6pPr>
            <a:lvl7pPr lvl="6">
              <a:spcBef>
                <a:spcPts val="1600"/>
              </a:spcBef>
              <a:spcAft>
                <a:spcPts val="0"/>
              </a:spcAft>
              <a:buNone/>
              <a:defRPr sz="1800">
                <a:solidFill>
                  <a:srgbClr val="FFFFFF"/>
                </a:solidFill>
              </a:defRPr>
            </a:lvl7pPr>
            <a:lvl8pPr lvl="7">
              <a:spcBef>
                <a:spcPts val="1600"/>
              </a:spcBef>
              <a:spcAft>
                <a:spcPts val="0"/>
              </a:spcAft>
              <a:buNone/>
              <a:defRPr sz="1800">
                <a:solidFill>
                  <a:srgbClr val="FFFFFF"/>
                </a:solidFill>
              </a:defRPr>
            </a:lvl8pPr>
            <a:lvl9pPr lvl="8">
              <a:spcBef>
                <a:spcPts val="1600"/>
              </a:spcBef>
              <a:spcAft>
                <a:spcPts val="1600"/>
              </a:spcAft>
              <a:buNone/>
              <a:defRPr sz="18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165" name="Shape 165"/>
        <p:cNvGrpSpPr/>
        <p:nvPr/>
      </p:nvGrpSpPr>
      <p:grpSpPr>
        <a:xfrm>
          <a:off x="0" y="0"/>
          <a:ext cx="0" cy="0"/>
          <a:chOff x="0" y="0"/>
          <a:chExt cx="0" cy="0"/>
        </a:xfrm>
      </p:grpSpPr>
      <p:sp>
        <p:nvSpPr>
          <p:cNvPr id="166" name="Google Shape;166;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rgbClr val="435D74"/>
                </a:solidFill>
                <a:latin typeface="Proxima Nova"/>
                <a:ea typeface="Proxima Nova"/>
                <a:cs typeface="Proxima Nova"/>
                <a:sym typeface="Proxima Nova"/>
              </a:defRPr>
            </a:lvl1pPr>
            <a:lvl2pPr lvl="1" algn="r">
              <a:buNone/>
              <a:defRPr sz="1300">
                <a:solidFill>
                  <a:srgbClr val="435D74"/>
                </a:solidFill>
                <a:latin typeface="Proxima Nova"/>
                <a:ea typeface="Proxima Nova"/>
                <a:cs typeface="Proxima Nova"/>
                <a:sym typeface="Proxima Nova"/>
              </a:defRPr>
            </a:lvl2pPr>
            <a:lvl3pPr lvl="2" algn="r">
              <a:buNone/>
              <a:defRPr sz="1300">
                <a:solidFill>
                  <a:srgbClr val="435D74"/>
                </a:solidFill>
                <a:latin typeface="Proxima Nova"/>
                <a:ea typeface="Proxima Nova"/>
                <a:cs typeface="Proxima Nova"/>
                <a:sym typeface="Proxima Nova"/>
              </a:defRPr>
            </a:lvl3pPr>
            <a:lvl4pPr lvl="3" algn="r">
              <a:buNone/>
              <a:defRPr sz="1300">
                <a:solidFill>
                  <a:srgbClr val="435D74"/>
                </a:solidFill>
                <a:latin typeface="Proxima Nova"/>
                <a:ea typeface="Proxima Nova"/>
                <a:cs typeface="Proxima Nova"/>
                <a:sym typeface="Proxima Nova"/>
              </a:defRPr>
            </a:lvl4pPr>
            <a:lvl5pPr lvl="4" algn="r">
              <a:buNone/>
              <a:defRPr sz="1300">
                <a:solidFill>
                  <a:srgbClr val="435D74"/>
                </a:solidFill>
                <a:latin typeface="Proxima Nova"/>
                <a:ea typeface="Proxima Nova"/>
                <a:cs typeface="Proxima Nova"/>
                <a:sym typeface="Proxima Nova"/>
              </a:defRPr>
            </a:lvl5pPr>
            <a:lvl6pPr lvl="5" algn="r">
              <a:buNone/>
              <a:defRPr sz="1300">
                <a:solidFill>
                  <a:srgbClr val="435D74"/>
                </a:solidFill>
                <a:latin typeface="Proxima Nova"/>
                <a:ea typeface="Proxima Nova"/>
                <a:cs typeface="Proxima Nova"/>
                <a:sym typeface="Proxima Nova"/>
              </a:defRPr>
            </a:lvl6pPr>
            <a:lvl7pPr lvl="6" algn="r">
              <a:buNone/>
              <a:defRPr sz="1300">
                <a:solidFill>
                  <a:srgbClr val="435D74"/>
                </a:solidFill>
                <a:latin typeface="Proxima Nova"/>
                <a:ea typeface="Proxima Nova"/>
                <a:cs typeface="Proxima Nova"/>
                <a:sym typeface="Proxima Nova"/>
              </a:defRPr>
            </a:lvl7pPr>
            <a:lvl8pPr lvl="7" algn="r">
              <a:buNone/>
              <a:defRPr sz="1300">
                <a:solidFill>
                  <a:srgbClr val="435D74"/>
                </a:solidFill>
                <a:latin typeface="Proxima Nova"/>
                <a:ea typeface="Proxima Nova"/>
                <a:cs typeface="Proxima Nova"/>
                <a:sym typeface="Proxima Nova"/>
              </a:defRPr>
            </a:lvl8pPr>
            <a:lvl9pPr lvl="8" algn="r">
              <a:buNone/>
              <a:defRPr sz="1300">
                <a:solidFill>
                  <a:srgbClr val="435D74"/>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1">
  <p:cSld name="CUSTOM_7">
    <p:spTree>
      <p:nvGrpSpPr>
        <p:cNvPr id="171" name="Shape 171"/>
        <p:cNvGrpSpPr/>
        <p:nvPr/>
      </p:nvGrpSpPr>
      <p:grpSpPr>
        <a:xfrm>
          <a:off x="0" y="0"/>
          <a:ext cx="0" cy="0"/>
          <a:chOff x="0" y="0"/>
          <a:chExt cx="0" cy="0"/>
        </a:xfrm>
      </p:grpSpPr>
      <p:sp>
        <p:nvSpPr>
          <p:cNvPr id="172" name="Google Shape;172;p17"/>
          <p:cNvSpPr/>
          <p:nvPr/>
        </p:nvSpPr>
        <p:spPr>
          <a:xfrm flipH="1">
            <a:off x="475" y="-14675"/>
            <a:ext cx="9144000" cy="5158200"/>
          </a:xfrm>
          <a:prstGeom prst="rect">
            <a:avLst/>
          </a:prstGeom>
          <a:solidFill>
            <a:srgbClr val="FFFFFF">
              <a:alpha val="5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a:t> </a:t>
            </a:r>
            <a:endParaRPr/>
          </a:p>
        </p:txBody>
      </p:sp>
      <p:sp>
        <p:nvSpPr>
          <p:cNvPr id="173" name="Google Shape;173;p17"/>
          <p:cNvSpPr/>
          <p:nvPr/>
        </p:nvSpPr>
        <p:spPr>
          <a:xfrm>
            <a:off x="1183800" y="0"/>
            <a:ext cx="7960500" cy="41445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7"/>
          <p:cNvSpPr/>
          <p:nvPr/>
        </p:nvSpPr>
        <p:spPr>
          <a:xfrm>
            <a:off x="0" y="1899474"/>
            <a:ext cx="1575000" cy="32442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175" name="Google Shape;175;p17"/>
          <p:cNvSpPr txBox="1"/>
          <p:nvPr>
            <p:ph type="ctrTitle"/>
          </p:nvPr>
        </p:nvSpPr>
        <p:spPr>
          <a:xfrm>
            <a:off x="4697175" y="1320225"/>
            <a:ext cx="3616800" cy="17823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6000"/>
              <a:buNone/>
              <a:defRPr sz="6000">
                <a:solidFill>
                  <a:srgbClr val="FFFFFF"/>
                </a:solidFill>
              </a:defRPr>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p:txBody>
      </p:sp>
      <p:sp>
        <p:nvSpPr>
          <p:cNvPr id="176" name="Google Shape;176;p17"/>
          <p:cNvSpPr txBox="1"/>
          <p:nvPr>
            <p:ph idx="1" type="subTitle"/>
          </p:nvPr>
        </p:nvSpPr>
        <p:spPr>
          <a:xfrm>
            <a:off x="5911825" y="2977800"/>
            <a:ext cx="2402100" cy="717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FFFFFF"/>
              </a:buClr>
              <a:buSzPts val="1200"/>
              <a:buNone/>
              <a:defRPr>
                <a:solidFill>
                  <a:srgbClr val="FFFFFF"/>
                </a:solidFill>
              </a:defRPr>
            </a:lvl1pPr>
            <a:lvl2pPr lvl="1" rtl="0" algn="r">
              <a:lnSpc>
                <a:spcPct val="100000"/>
              </a:lnSpc>
              <a:spcBef>
                <a:spcPts val="0"/>
              </a:spcBef>
              <a:spcAft>
                <a:spcPts val="0"/>
              </a:spcAft>
              <a:buClr>
                <a:srgbClr val="434343"/>
              </a:buClr>
              <a:buSzPts val="2800"/>
              <a:buNone/>
              <a:defRPr sz="2800">
                <a:solidFill>
                  <a:srgbClr val="434343"/>
                </a:solidFill>
              </a:defRPr>
            </a:lvl2pPr>
            <a:lvl3pPr lvl="2" rtl="0" algn="r">
              <a:lnSpc>
                <a:spcPct val="100000"/>
              </a:lnSpc>
              <a:spcBef>
                <a:spcPts val="0"/>
              </a:spcBef>
              <a:spcAft>
                <a:spcPts val="0"/>
              </a:spcAft>
              <a:buClr>
                <a:srgbClr val="434343"/>
              </a:buClr>
              <a:buSzPts val="2800"/>
              <a:buNone/>
              <a:defRPr sz="2800">
                <a:solidFill>
                  <a:srgbClr val="434343"/>
                </a:solidFill>
              </a:defRPr>
            </a:lvl3pPr>
            <a:lvl4pPr lvl="3" rtl="0" algn="r">
              <a:lnSpc>
                <a:spcPct val="100000"/>
              </a:lnSpc>
              <a:spcBef>
                <a:spcPts val="0"/>
              </a:spcBef>
              <a:spcAft>
                <a:spcPts val="0"/>
              </a:spcAft>
              <a:buClr>
                <a:srgbClr val="434343"/>
              </a:buClr>
              <a:buSzPts val="2800"/>
              <a:buNone/>
              <a:defRPr sz="2800">
                <a:solidFill>
                  <a:srgbClr val="434343"/>
                </a:solidFill>
              </a:defRPr>
            </a:lvl4pPr>
            <a:lvl5pPr lvl="4" rtl="0" algn="r">
              <a:lnSpc>
                <a:spcPct val="100000"/>
              </a:lnSpc>
              <a:spcBef>
                <a:spcPts val="0"/>
              </a:spcBef>
              <a:spcAft>
                <a:spcPts val="0"/>
              </a:spcAft>
              <a:buClr>
                <a:srgbClr val="434343"/>
              </a:buClr>
              <a:buSzPts val="2800"/>
              <a:buNone/>
              <a:defRPr sz="2800">
                <a:solidFill>
                  <a:srgbClr val="434343"/>
                </a:solidFill>
              </a:defRPr>
            </a:lvl5pPr>
            <a:lvl6pPr lvl="5" rtl="0" algn="r">
              <a:lnSpc>
                <a:spcPct val="100000"/>
              </a:lnSpc>
              <a:spcBef>
                <a:spcPts val="0"/>
              </a:spcBef>
              <a:spcAft>
                <a:spcPts val="0"/>
              </a:spcAft>
              <a:buClr>
                <a:srgbClr val="434343"/>
              </a:buClr>
              <a:buSzPts val="2800"/>
              <a:buNone/>
              <a:defRPr sz="2800">
                <a:solidFill>
                  <a:srgbClr val="434343"/>
                </a:solidFill>
              </a:defRPr>
            </a:lvl6pPr>
            <a:lvl7pPr lvl="6" rtl="0" algn="r">
              <a:lnSpc>
                <a:spcPct val="100000"/>
              </a:lnSpc>
              <a:spcBef>
                <a:spcPts val="0"/>
              </a:spcBef>
              <a:spcAft>
                <a:spcPts val="0"/>
              </a:spcAft>
              <a:buClr>
                <a:srgbClr val="434343"/>
              </a:buClr>
              <a:buSzPts val="2800"/>
              <a:buNone/>
              <a:defRPr sz="2800">
                <a:solidFill>
                  <a:srgbClr val="434343"/>
                </a:solidFill>
              </a:defRPr>
            </a:lvl7pPr>
            <a:lvl8pPr lvl="7" rtl="0" algn="r">
              <a:lnSpc>
                <a:spcPct val="100000"/>
              </a:lnSpc>
              <a:spcBef>
                <a:spcPts val="0"/>
              </a:spcBef>
              <a:spcAft>
                <a:spcPts val="0"/>
              </a:spcAft>
              <a:buClr>
                <a:srgbClr val="434343"/>
              </a:buClr>
              <a:buSzPts val="2800"/>
              <a:buNone/>
              <a:defRPr sz="2800">
                <a:solidFill>
                  <a:srgbClr val="434343"/>
                </a:solidFill>
              </a:defRPr>
            </a:lvl8pPr>
            <a:lvl9pPr lvl="8" rtl="0" algn="r">
              <a:lnSpc>
                <a:spcPct val="100000"/>
              </a:lnSpc>
              <a:spcBef>
                <a:spcPts val="0"/>
              </a:spcBef>
              <a:spcAft>
                <a:spcPts val="0"/>
              </a:spcAft>
              <a:buClr>
                <a:srgbClr val="434343"/>
              </a:buClr>
              <a:buSzPts val="2800"/>
              <a:buNone/>
              <a:defRPr sz="2800">
                <a:solidFill>
                  <a:srgbClr val="434343"/>
                </a:solidFill>
              </a:defRPr>
            </a:lvl9pPr>
          </a:lstStyle>
          <a:p/>
        </p:txBody>
      </p:sp>
      <p:sp>
        <p:nvSpPr>
          <p:cNvPr id="177" name="Google Shape;177;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1 2">
  <p:cSld name="CUSTOM_7_2">
    <p:spTree>
      <p:nvGrpSpPr>
        <p:cNvPr id="178" name="Shape 178"/>
        <p:cNvGrpSpPr/>
        <p:nvPr/>
      </p:nvGrpSpPr>
      <p:grpSpPr>
        <a:xfrm>
          <a:off x="0" y="0"/>
          <a:ext cx="0" cy="0"/>
          <a:chOff x="0" y="0"/>
          <a:chExt cx="0" cy="0"/>
        </a:xfrm>
      </p:grpSpPr>
      <p:sp>
        <p:nvSpPr>
          <p:cNvPr id="179" name="Google Shape;179;p18"/>
          <p:cNvSpPr/>
          <p:nvPr/>
        </p:nvSpPr>
        <p:spPr>
          <a:xfrm>
            <a:off x="0" y="-7350"/>
            <a:ext cx="9144000" cy="5158200"/>
          </a:xfrm>
          <a:prstGeom prst="rect">
            <a:avLst/>
          </a:prstGeom>
          <a:solidFill>
            <a:srgbClr val="FFFFFF">
              <a:alpha val="5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8"/>
          <p:cNvSpPr/>
          <p:nvPr/>
        </p:nvSpPr>
        <p:spPr>
          <a:xfrm flipH="1">
            <a:off x="175" y="0"/>
            <a:ext cx="7960500" cy="41445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8"/>
          <p:cNvSpPr txBox="1"/>
          <p:nvPr>
            <p:ph type="ctrTitle"/>
          </p:nvPr>
        </p:nvSpPr>
        <p:spPr>
          <a:xfrm flipH="1">
            <a:off x="829925" y="2407375"/>
            <a:ext cx="5685000" cy="670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6000"/>
              <a:buNone/>
              <a:defRPr sz="6000">
                <a:solidFill>
                  <a:srgbClr val="FFFFFF"/>
                </a:solidFill>
              </a:defRPr>
            </a:lvl1pPr>
            <a:lvl2pPr lvl="1" rtl="0" algn="r">
              <a:spcBef>
                <a:spcPts val="0"/>
              </a:spcBef>
              <a:spcAft>
                <a:spcPts val="0"/>
              </a:spcAft>
              <a:buClr>
                <a:srgbClr val="434343"/>
              </a:buClr>
              <a:buSzPts val="5200"/>
              <a:buNone/>
              <a:defRPr sz="5200">
                <a:solidFill>
                  <a:srgbClr val="434343"/>
                </a:solidFill>
              </a:defRPr>
            </a:lvl2pPr>
            <a:lvl3pPr lvl="2" rtl="0" algn="r">
              <a:spcBef>
                <a:spcPts val="0"/>
              </a:spcBef>
              <a:spcAft>
                <a:spcPts val="0"/>
              </a:spcAft>
              <a:buClr>
                <a:srgbClr val="434343"/>
              </a:buClr>
              <a:buSzPts val="5200"/>
              <a:buNone/>
              <a:defRPr sz="5200">
                <a:solidFill>
                  <a:srgbClr val="434343"/>
                </a:solidFill>
              </a:defRPr>
            </a:lvl3pPr>
            <a:lvl4pPr lvl="3" rtl="0" algn="r">
              <a:spcBef>
                <a:spcPts val="0"/>
              </a:spcBef>
              <a:spcAft>
                <a:spcPts val="0"/>
              </a:spcAft>
              <a:buClr>
                <a:srgbClr val="434343"/>
              </a:buClr>
              <a:buSzPts val="5200"/>
              <a:buNone/>
              <a:defRPr sz="5200">
                <a:solidFill>
                  <a:srgbClr val="434343"/>
                </a:solidFill>
              </a:defRPr>
            </a:lvl4pPr>
            <a:lvl5pPr lvl="4" rtl="0" algn="r">
              <a:spcBef>
                <a:spcPts val="0"/>
              </a:spcBef>
              <a:spcAft>
                <a:spcPts val="0"/>
              </a:spcAft>
              <a:buClr>
                <a:srgbClr val="434343"/>
              </a:buClr>
              <a:buSzPts val="5200"/>
              <a:buNone/>
              <a:defRPr sz="5200">
                <a:solidFill>
                  <a:srgbClr val="434343"/>
                </a:solidFill>
              </a:defRPr>
            </a:lvl5pPr>
            <a:lvl6pPr lvl="5" rtl="0" algn="r">
              <a:spcBef>
                <a:spcPts val="0"/>
              </a:spcBef>
              <a:spcAft>
                <a:spcPts val="0"/>
              </a:spcAft>
              <a:buClr>
                <a:srgbClr val="434343"/>
              </a:buClr>
              <a:buSzPts val="5200"/>
              <a:buNone/>
              <a:defRPr sz="5200">
                <a:solidFill>
                  <a:srgbClr val="434343"/>
                </a:solidFill>
              </a:defRPr>
            </a:lvl6pPr>
            <a:lvl7pPr lvl="6" rtl="0" algn="r">
              <a:spcBef>
                <a:spcPts val="0"/>
              </a:spcBef>
              <a:spcAft>
                <a:spcPts val="0"/>
              </a:spcAft>
              <a:buClr>
                <a:srgbClr val="434343"/>
              </a:buClr>
              <a:buSzPts val="5200"/>
              <a:buNone/>
              <a:defRPr sz="5200">
                <a:solidFill>
                  <a:srgbClr val="434343"/>
                </a:solidFill>
              </a:defRPr>
            </a:lvl7pPr>
            <a:lvl8pPr lvl="7" rtl="0" algn="r">
              <a:spcBef>
                <a:spcPts val="0"/>
              </a:spcBef>
              <a:spcAft>
                <a:spcPts val="0"/>
              </a:spcAft>
              <a:buClr>
                <a:srgbClr val="434343"/>
              </a:buClr>
              <a:buSzPts val="5200"/>
              <a:buNone/>
              <a:defRPr sz="5200">
                <a:solidFill>
                  <a:srgbClr val="434343"/>
                </a:solidFill>
              </a:defRPr>
            </a:lvl8pPr>
            <a:lvl9pPr lvl="8" rtl="0" algn="r">
              <a:spcBef>
                <a:spcPts val="0"/>
              </a:spcBef>
              <a:spcAft>
                <a:spcPts val="0"/>
              </a:spcAft>
              <a:buClr>
                <a:srgbClr val="434343"/>
              </a:buClr>
              <a:buSzPts val="5200"/>
              <a:buNone/>
              <a:defRPr sz="5200">
                <a:solidFill>
                  <a:srgbClr val="434343"/>
                </a:solidFill>
              </a:defRPr>
            </a:lvl9pPr>
          </a:lstStyle>
          <a:p/>
        </p:txBody>
      </p:sp>
      <p:sp>
        <p:nvSpPr>
          <p:cNvPr id="182" name="Google Shape;182;p18"/>
          <p:cNvSpPr txBox="1"/>
          <p:nvPr>
            <p:ph idx="1" type="subTitle"/>
          </p:nvPr>
        </p:nvSpPr>
        <p:spPr>
          <a:xfrm flipH="1">
            <a:off x="830035" y="2509574"/>
            <a:ext cx="3010800" cy="1170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FFFFFF"/>
              </a:buClr>
              <a:buSzPts val="1200"/>
              <a:buNone/>
              <a:defRPr>
                <a:solidFill>
                  <a:srgbClr val="FFFFFF"/>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p:txBody>
      </p:sp>
      <p:sp>
        <p:nvSpPr>
          <p:cNvPr id="183" name="Google Shape;183;p18"/>
          <p:cNvSpPr/>
          <p:nvPr/>
        </p:nvSpPr>
        <p:spPr>
          <a:xfrm flipH="1">
            <a:off x="7569475" y="1899474"/>
            <a:ext cx="1575000" cy="32442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184" name="Google Shape;184;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3">
  <p:cSld name="CUSTOM_9">
    <p:spTree>
      <p:nvGrpSpPr>
        <p:cNvPr id="185" name="Shape 185"/>
        <p:cNvGrpSpPr/>
        <p:nvPr/>
      </p:nvGrpSpPr>
      <p:grpSpPr>
        <a:xfrm>
          <a:off x="0" y="0"/>
          <a:ext cx="0" cy="0"/>
          <a:chOff x="0" y="0"/>
          <a:chExt cx="0" cy="0"/>
        </a:xfrm>
      </p:grpSpPr>
      <p:sp>
        <p:nvSpPr>
          <p:cNvPr id="186" name="Google Shape;186;p19"/>
          <p:cNvSpPr/>
          <p:nvPr/>
        </p:nvSpPr>
        <p:spPr>
          <a:xfrm>
            <a:off x="-1" y="941127"/>
            <a:ext cx="6078300" cy="42024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187" name="Google Shape;187;p19"/>
          <p:cNvSpPr/>
          <p:nvPr/>
        </p:nvSpPr>
        <p:spPr>
          <a:xfrm>
            <a:off x="2083250" y="7125"/>
            <a:ext cx="7061400" cy="51435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188" name="Google Shape;188;p19"/>
          <p:cNvSpPr txBox="1"/>
          <p:nvPr>
            <p:ph type="ctrTitle"/>
          </p:nvPr>
        </p:nvSpPr>
        <p:spPr>
          <a:xfrm>
            <a:off x="4611075" y="1349275"/>
            <a:ext cx="3502800" cy="1513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4800"/>
              <a:buNone/>
              <a:defRPr sz="4800">
                <a:solidFill>
                  <a:srgbClr val="FFFFFF"/>
                </a:solidFill>
              </a:defRPr>
            </a:lvl1pPr>
            <a:lvl2pPr lvl="1" rtl="0" algn="r">
              <a:spcBef>
                <a:spcPts val="0"/>
              </a:spcBef>
              <a:spcAft>
                <a:spcPts val="0"/>
              </a:spcAft>
              <a:buClr>
                <a:srgbClr val="FFFFFF"/>
              </a:buClr>
              <a:buSzPts val="4800"/>
              <a:buNone/>
              <a:defRPr sz="4800">
                <a:solidFill>
                  <a:srgbClr val="FFFFFF"/>
                </a:solidFill>
              </a:defRPr>
            </a:lvl2pPr>
            <a:lvl3pPr lvl="2" rtl="0" algn="r">
              <a:spcBef>
                <a:spcPts val="0"/>
              </a:spcBef>
              <a:spcAft>
                <a:spcPts val="0"/>
              </a:spcAft>
              <a:buClr>
                <a:srgbClr val="FFFFFF"/>
              </a:buClr>
              <a:buSzPts val="4800"/>
              <a:buNone/>
              <a:defRPr sz="4800">
                <a:solidFill>
                  <a:srgbClr val="FFFFFF"/>
                </a:solidFill>
              </a:defRPr>
            </a:lvl3pPr>
            <a:lvl4pPr lvl="3" rtl="0" algn="r">
              <a:spcBef>
                <a:spcPts val="0"/>
              </a:spcBef>
              <a:spcAft>
                <a:spcPts val="0"/>
              </a:spcAft>
              <a:buClr>
                <a:srgbClr val="FFFFFF"/>
              </a:buClr>
              <a:buSzPts val="4800"/>
              <a:buNone/>
              <a:defRPr sz="4800">
                <a:solidFill>
                  <a:srgbClr val="FFFFFF"/>
                </a:solidFill>
              </a:defRPr>
            </a:lvl4pPr>
            <a:lvl5pPr lvl="4" rtl="0" algn="r">
              <a:spcBef>
                <a:spcPts val="0"/>
              </a:spcBef>
              <a:spcAft>
                <a:spcPts val="0"/>
              </a:spcAft>
              <a:buClr>
                <a:srgbClr val="FFFFFF"/>
              </a:buClr>
              <a:buSzPts val="4800"/>
              <a:buNone/>
              <a:defRPr sz="4800">
                <a:solidFill>
                  <a:srgbClr val="FFFFFF"/>
                </a:solidFill>
              </a:defRPr>
            </a:lvl5pPr>
            <a:lvl6pPr lvl="5" rtl="0" algn="r">
              <a:spcBef>
                <a:spcPts val="0"/>
              </a:spcBef>
              <a:spcAft>
                <a:spcPts val="0"/>
              </a:spcAft>
              <a:buClr>
                <a:srgbClr val="FFFFFF"/>
              </a:buClr>
              <a:buSzPts val="4800"/>
              <a:buNone/>
              <a:defRPr sz="4800">
                <a:solidFill>
                  <a:srgbClr val="FFFFFF"/>
                </a:solidFill>
              </a:defRPr>
            </a:lvl6pPr>
            <a:lvl7pPr lvl="6" rtl="0" algn="r">
              <a:spcBef>
                <a:spcPts val="0"/>
              </a:spcBef>
              <a:spcAft>
                <a:spcPts val="0"/>
              </a:spcAft>
              <a:buClr>
                <a:srgbClr val="FFFFFF"/>
              </a:buClr>
              <a:buSzPts val="4800"/>
              <a:buNone/>
              <a:defRPr sz="4800">
                <a:solidFill>
                  <a:srgbClr val="FFFFFF"/>
                </a:solidFill>
              </a:defRPr>
            </a:lvl7pPr>
            <a:lvl8pPr lvl="7" rtl="0" algn="r">
              <a:spcBef>
                <a:spcPts val="0"/>
              </a:spcBef>
              <a:spcAft>
                <a:spcPts val="0"/>
              </a:spcAft>
              <a:buClr>
                <a:srgbClr val="FFFFFF"/>
              </a:buClr>
              <a:buSzPts val="4800"/>
              <a:buNone/>
              <a:defRPr sz="4800">
                <a:solidFill>
                  <a:srgbClr val="FFFFFF"/>
                </a:solidFill>
              </a:defRPr>
            </a:lvl8pPr>
            <a:lvl9pPr lvl="8" rtl="0" algn="r">
              <a:spcBef>
                <a:spcPts val="0"/>
              </a:spcBef>
              <a:spcAft>
                <a:spcPts val="0"/>
              </a:spcAft>
              <a:buClr>
                <a:srgbClr val="FFFFFF"/>
              </a:buClr>
              <a:buSzPts val="4800"/>
              <a:buNone/>
              <a:defRPr sz="4800">
                <a:solidFill>
                  <a:srgbClr val="FFFFFF"/>
                </a:solidFill>
              </a:defRPr>
            </a:lvl9pPr>
          </a:lstStyle>
          <a:p/>
        </p:txBody>
      </p:sp>
      <p:sp>
        <p:nvSpPr>
          <p:cNvPr id="189" name="Google Shape;189;p19"/>
          <p:cNvSpPr txBox="1"/>
          <p:nvPr>
            <p:ph idx="1" type="subTitle"/>
          </p:nvPr>
        </p:nvSpPr>
        <p:spPr>
          <a:xfrm>
            <a:off x="4611075" y="2723339"/>
            <a:ext cx="3502800" cy="18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FFFFFF"/>
              </a:buClr>
              <a:buSzPts val="1200"/>
              <a:buNone/>
              <a:defRPr>
                <a:solidFill>
                  <a:srgbClr val="FFFFFF"/>
                </a:solidFill>
              </a:defRPr>
            </a:lvl1pPr>
            <a:lvl2pPr lvl="1" rtl="0" algn="r">
              <a:lnSpc>
                <a:spcPct val="100000"/>
              </a:lnSpc>
              <a:spcBef>
                <a:spcPts val="0"/>
              </a:spcBef>
              <a:spcAft>
                <a:spcPts val="0"/>
              </a:spcAft>
              <a:buClr>
                <a:srgbClr val="FFFFFF"/>
              </a:buClr>
              <a:buSzPts val="1200"/>
              <a:buNone/>
              <a:defRPr>
                <a:solidFill>
                  <a:srgbClr val="FFFFFF"/>
                </a:solidFill>
              </a:defRPr>
            </a:lvl2pPr>
            <a:lvl3pPr lvl="2" rtl="0" algn="r">
              <a:lnSpc>
                <a:spcPct val="100000"/>
              </a:lnSpc>
              <a:spcBef>
                <a:spcPts val="0"/>
              </a:spcBef>
              <a:spcAft>
                <a:spcPts val="0"/>
              </a:spcAft>
              <a:buClr>
                <a:srgbClr val="FFFFFF"/>
              </a:buClr>
              <a:buSzPts val="1200"/>
              <a:buNone/>
              <a:defRPr>
                <a:solidFill>
                  <a:srgbClr val="FFFFFF"/>
                </a:solidFill>
              </a:defRPr>
            </a:lvl3pPr>
            <a:lvl4pPr lvl="3" rtl="0" algn="r">
              <a:lnSpc>
                <a:spcPct val="100000"/>
              </a:lnSpc>
              <a:spcBef>
                <a:spcPts val="0"/>
              </a:spcBef>
              <a:spcAft>
                <a:spcPts val="0"/>
              </a:spcAft>
              <a:buClr>
                <a:srgbClr val="FFFFFF"/>
              </a:buClr>
              <a:buSzPts val="1200"/>
              <a:buNone/>
              <a:defRPr>
                <a:solidFill>
                  <a:srgbClr val="FFFFFF"/>
                </a:solidFill>
              </a:defRPr>
            </a:lvl4pPr>
            <a:lvl5pPr lvl="4" rtl="0" algn="r">
              <a:lnSpc>
                <a:spcPct val="100000"/>
              </a:lnSpc>
              <a:spcBef>
                <a:spcPts val="0"/>
              </a:spcBef>
              <a:spcAft>
                <a:spcPts val="0"/>
              </a:spcAft>
              <a:buClr>
                <a:srgbClr val="FFFFFF"/>
              </a:buClr>
              <a:buSzPts val="1200"/>
              <a:buNone/>
              <a:defRPr>
                <a:solidFill>
                  <a:srgbClr val="FFFFFF"/>
                </a:solidFill>
              </a:defRPr>
            </a:lvl5pPr>
            <a:lvl6pPr lvl="5" rtl="0" algn="r">
              <a:lnSpc>
                <a:spcPct val="100000"/>
              </a:lnSpc>
              <a:spcBef>
                <a:spcPts val="0"/>
              </a:spcBef>
              <a:spcAft>
                <a:spcPts val="0"/>
              </a:spcAft>
              <a:buClr>
                <a:srgbClr val="FFFFFF"/>
              </a:buClr>
              <a:buSzPts val="1200"/>
              <a:buNone/>
              <a:defRPr>
                <a:solidFill>
                  <a:srgbClr val="FFFFFF"/>
                </a:solidFill>
              </a:defRPr>
            </a:lvl6pPr>
            <a:lvl7pPr lvl="6" rtl="0" algn="r">
              <a:lnSpc>
                <a:spcPct val="100000"/>
              </a:lnSpc>
              <a:spcBef>
                <a:spcPts val="0"/>
              </a:spcBef>
              <a:spcAft>
                <a:spcPts val="0"/>
              </a:spcAft>
              <a:buClr>
                <a:srgbClr val="FFFFFF"/>
              </a:buClr>
              <a:buSzPts val="1200"/>
              <a:buNone/>
              <a:defRPr>
                <a:solidFill>
                  <a:srgbClr val="FFFFFF"/>
                </a:solidFill>
              </a:defRPr>
            </a:lvl7pPr>
            <a:lvl8pPr lvl="7" rtl="0" algn="r">
              <a:lnSpc>
                <a:spcPct val="100000"/>
              </a:lnSpc>
              <a:spcBef>
                <a:spcPts val="0"/>
              </a:spcBef>
              <a:spcAft>
                <a:spcPts val="0"/>
              </a:spcAft>
              <a:buClr>
                <a:srgbClr val="FFFFFF"/>
              </a:buClr>
              <a:buSzPts val="1200"/>
              <a:buNone/>
              <a:defRPr>
                <a:solidFill>
                  <a:srgbClr val="FFFFFF"/>
                </a:solidFill>
              </a:defRPr>
            </a:lvl8pPr>
            <a:lvl9pPr lvl="8" rtl="0" algn="r">
              <a:lnSpc>
                <a:spcPct val="100000"/>
              </a:lnSpc>
              <a:spcBef>
                <a:spcPts val="0"/>
              </a:spcBef>
              <a:spcAft>
                <a:spcPts val="0"/>
              </a:spcAft>
              <a:buClr>
                <a:srgbClr val="FFFFFF"/>
              </a:buClr>
              <a:buSzPts val="1200"/>
              <a:buNone/>
              <a:defRPr>
                <a:solidFill>
                  <a:srgbClr val="FFFFFF"/>
                </a:solidFill>
              </a:defRPr>
            </a:lvl9pPr>
          </a:lstStyle>
          <a:p/>
        </p:txBody>
      </p:sp>
      <p:sp>
        <p:nvSpPr>
          <p:cNvPr id="190" name="Google Shape;190;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3 1">
  <p:cSld name="CUSTOM_9_1">
    <p:spTree>
      <p:nvGrpSpPr>
        <p:cNvPr id="191" name="Shape 191"/>
        <p:cNvGrpSpPr/>
        <p:nvPr/>
      </p:nvGrpSpPr>
      <p:grpSpPr>
        <a:xfrm>
          <a:off x="0" y="0"/>
          <a:ext cx="0" cy="0"/>
          <a:chOff x="0" y="0"/>
          <a:chExt cx="0" cy="0"/>
        </a:xfrm>
      </p:grpSpPr>
      <p:sp>
        <p:nvSpPr>
          <p:cNvPr id="192" name="Google Shape;192;p20"/>
          <p:cNvSpPr/>
          <p:nvPr/>
        </p:nvSpPr>
        <p:spPr>
          <a:xfrm flipH="1">
            <a:off x="474" y="-14675"/>
            <a:ext cx="9144000" cy="5158200"/>
          </a:xfrm>
          <a:prstGeom prst="rect">
            <a:avLst/>
          </a:prstGeom>
          <a:solidFill>
            <a:srgbClr val="FFFFFF">
              <a:alpha val="5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flipH="1">
            <a:off x="3066175" y="941127"/>
            <a:ext cx="6078300" cy="42024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194" name="Google Shape;194;p20"/>
          <p:cNvSpPr/>
          <p:nvPr/>
        </p:nvSpPr>
        <p:spPr>
          <a:xfrm flipH="1">
            <a:off x="-1" y="7125"/>
            <a:ext cx="6078300" cy="51435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195" name="Google Shape;195;p20"/>
          <p:cNvSpPr txBox="1"/>
          <p:nvPr>
            <p:ph type="ctrTitle"/>
          </p:nvPr>
        </p:nvSpPr>
        <p:spPr>
          <a:xfrm flipH="1">
            <a:off x="1030599" y="1349275"/>
            <a:ext cx="3502800" cy="1513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4800"/>
              <a:buNone/>
              <a:defRPr sz="4800">
                <a:solidFill>
                  <a:srgbClr val="FFFFFF"/>
                </a:solidFill>
              </a:defRPr>
            </a:lvl1pPr>
            <a:lvl2pPr lvl="1" rtl="0">
              <a:spcBef>
                <a:spcPts val="0"/>
              </a:spcBef>
              <a:spcAft>
                <a:spcPts val="0"/>
              </a:spcAft>
              <a:buClr>
                <a:srgbClr val="FFFFFF"/>
              </a:buClr>
              <a:buSzPts val="4800"/>
              <a:buNone/>
              <a:defRPr sz="4800">
                <a:solidFill>
                  <a:srgbClr val="FFFFFF"/>
                </a:solidFill>
              </a:defRPr>
            </a:lvl2pPr>
            <a:lvl3pPr lvl="2" rtl="0">
              <a:spcBef>
                <a:spcPts val="0"/>
              </a:spcBef>
              <a:spcAft>
                <a:spcPts val="0"/>
              </a:spcAft>
              <a:buClr>
                <a:srgbClr val="FFFFFF"/>
              </a:buClr>
              <a:buSzPts val="4800"/>
              <a:buNone/>
              <a:defRPr sz="4800">
                <a:solidFill>
                  <a:srgbClr val="FFFFFF"/>
                </a:solidFill>
              </a:defRPr>
            </a:lvl3pPr>
            <a:lvl4pPr lvl="3" rtl="0">
              <a:spcBef>
                <a:spcPts val="0"/>
              </a:spcBef>
              <a:spcAft>
                <a:spcPts val="0"/>
              </a:spcAft>
              <a:buClr>
                <a:srgbClr val="FFFFFF"/>
              </a:buClr>
              <a:buSzPts val="4800"/>
              <a:buNone/>
              <a:defRPr sz="4800">
                <a:solidFill>
                  <a:srgbClr val="FFFFFF"/>
                </a:solidFill>
              </a:defRPr>
            </a:lvl4pPr>
            <a:lvl5pPr lvl="4" rtl="0">
              <a:spcBef>
                <a:spcPts val="0"/>
              </a:spcBef>
              <a:spcAft>
                <a:spcPts val="0"/>
              </a:spcAft>
              <a:buClr>
                <a:srgbClr val="FFFFFF"/>
              </a:buClr>
              <a:buSzPts val="4800"/>
              <a:buNone/>
              <a:defRPr sz="4800">
                <a:solidFill>
                  <a:srgbClr val="FFFFFF"/>
                </a:solidFill>
              </a:defRPr>
            </a:lvl5pPr>
            <a:lvl6pPr lvl="5" rtl="0">
              <a:spcBef>
                <a:spcPts val="0"/>
              </a:spcBef>
              <a:spcAft>
                <a:spcPts val="0"/>
              </a:spcAft>
              <a:buClr>
                <a:srgbClr val="FFFFFF"/>
              </a:buClr>
              <a:buSzPts val="4800"/>
              <a:buNone/>
              <a:defRPr sz="4800">
                <a:solidFill>
                  <a:srgbClr val="FFFFFF"/>
                </a:solidFill>
              </a:defRPr>
            </a:lvl6pPr>
            <a:lvl7pPr lvl="6" rtl="0">
              <a:spcBef>
                <a:spcPts val="0"/>
              </a:spcBef>
              <a:spcAft>
                <a:spcPts val="0"/>
              </a:spcAft>
              <a:buClr>
                <a:srgbClr val="FFFFFF"/>
              </a:buClr>
              <a:buSzPts val="4800"/>
              <a:buNone/>
              <a:defRPr sz="4800">
                <a:solidFill>
                  <a:srgbClr val="FFFFFF"/>
                </a:solidFill>
              </a:defRPr>
            </a:lvl7pPr>
            <a:lvl8pPr lvl="7" rtl="0">
              <a:spcBef>
                <a:spcPts val="0"/>
              </a:spcBef>
              <a:spcAft>
                <a:spcPts val="0"/>
              </a:spcAft>
              <a:buClr>
                <a:srgbClr val="FFFFFF"/>
              </a:buClr>
              <a:buSzPts val="4800"/>
              <a:buNone/>
              <a:defRPr sz="4800">
                <a:solidFill>
                  <a:srgbClr val="FFFFFF"/>
                </a:solidFill>
              </a:defRPr>
            </a:lvl8pPr>
            <a:lvl9pPr lvl="8" rtl="0">
              <a:spcBef>
                <a:spcPts val="0"/>
              </a:spcBef>
              <a:spcAft>
                <a:spcPts val="0"/>
              </a:spcAft>
              <a:buClr>
                <a:srgbClr val="FFFFFF"/>
              </a:buClr>
              <a:buSzPts val="4800"/>
              <a:buNone/>
              <a:defRPr sz="4800">
                <a:solidFill>
                  <a:srgbClr val="FFFFFF"/>
                </a:solidFill>
              </a:defRPr>
            </a:lvl9pPr>
          </a:lstStyle>
          <a:p/>
        </p:txBody>
      </p:sp>
      <p:sp>
        <p:nvSpPr>
          <p:cNvPr id="196" name="Google Shape;196;p20"/>
          <p:cNvSpPr txBox="1"/>
          <p:nvPr>
            <p:ph idx="1" type="subTitle"/>
          </p:nvPr>
        </p:nvSpPr>
        <p:spPr>
          <a:xfrm flipH="1">
            <a:off x="1030599" y="2723339"/>
            <a:ext cx="3502800" cy="18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200"/>
              <a:buNone/>
              <a:defRPr>
                <a:solidFill>
                  <a:srgbClr val="FFFFFF"/>
                </a:solidFill>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
        <p:nvSpPr>
          <p:cNvPr id="197" name="Google Shape;197;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2">
  <p:cSld name="CUSTOM_8">
    <p:spTree>
      <p:nvGrpSpPr>
        <p:cNvPr id="198" name="Shape 198"/>
        <p:cNvGrpSpPr/>
        <p:nvPr/>
      </p:nvGrpSpPr>
      <p:grpSpPr>
        <a:xfrm>
          <a:off x="0" y="0"/>
          <a:ext cx="0" cy="0"/>
          <a:chOff x="0" y="0"/>
          <a:chExt cx="0" cy="0"/>
        </a:xfrm>
      </p:grpSpPr>
      <p:sp>
        <p:nvSpPr>
          <p:cNvPr id="199" name="Google Shape;199;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Clr>
                <a:srgbClr val="000000"/>
              </a:buClr>
              <a:buSzPts val="1100"/>
              <a:buFont typeface="Arial"/>
              <a:buNone/>
              <a:defRPr/>
            </a:lvl1pPr>
            <a:lvl2pPr lvl="1" rtl="0">
              <a:buClr>
                <a:srgbClr val="000000"/>
              </a:buClr>
              <a:buSzPts val="1100"/>
              <a:buFont typeface="Arial"/>
              <a:buNone/>
              <a:defRPr/>
            </a:lvl2pPr>
            <a:lvl3pPr lvl="2" rtl="0">
              <a:buClr>
                <a:srgbClr val="000000"/>
              </a:buClr>
              <a:buSzPts val="1100"/>
              <a:buFont typeface="Arial"/>
              <a:buNone/>
              <a:defRPr/>
            </a:lvl3pPr>
            <a:lvl4pPr lvl="3" rtl="0">
              <a:buClr>
                <a:srgbClr val="000000"/>
              </a:buClr>
              <a:buSzPts val="1100"/>
              <a:buFont typeface="Arial"/>
              <a:buNone/>
              <a:defRPr/>
            </a:lvl4pPr>
            <a:lvl5pPr lvl="4" rtl="0">
              <a:buClr>
                <a:srgbClr val="000000"/>
              </a:buClr>
              <a:buSzPts val="1100"/>
              <a:buFont typeface="Arial"/>
              <a:buNone/>
              <a:defRPr/>
            </a:lvl5pPr>
            <a:lvl6pPr lvl="5" rtl="0">
              <a:buClr>
                <a:srgbClr val="000000"/>
              </a:buClr>
              <a:buSzPts val="1100"/>
              <a:buFont typeface="Arial"/>
              <a:buNone/>
              <a:defRPr/>
            </a:lvl6pPr>
            <a:lvl7pPr lvl="6" rtl="0">
              <a:buClr>
                <a:srgbClr val="000000"/>
              </a:buClr>
              <a:buSzPts val="1100"/>
              <a:buFont typeface="Arial"/>
              <a:buNone/>
              <a:defRPr/>
            </a:lvl7pPr>
            <a:lvl8pPr lvl="7" rtl="0">
              <a:buClr>
                <a:srgbClr val="000000"/>
              </a:buClr>
              <a:buSzPts val="1100"/>
              <a:buFont typeface="Arial"/>
              <a:buNone/>
              <a:defRPr/>
            </a:lvl8pPr>
            <a:lvl9pPr lvl="8" rtl="0">
              <a:buClr>
                <a:srgbClr val="000000"/>
              </a:buClr>
              <a:buSzPts val="1100"/>
              <a:buFont typeface="Arial"/>
              <a:buNone/>
              <a:defRPr/>
            </a:lvl9pPr>
          </a:lstStyle>
          <a:p>
            <a:pPr indent="0" lvl="0" marL="0" rtl="0" algn="r">
              <a:spcBef>
                <a:spcPts val="0"/>
              </a:spcBef>
              <a:spcAft>
                <a:spcPts val="0"/>
              </a:spcAft>
              <a:buNone/>
            </a:pPr>
            <a:fld id="{00000000-1234-1234-1234-123412341234}" type="slidenum">
              <a:rPr lang="es"/>
              <a:t>‹#›</a:t>
            </a:fld>
            <a:endParaRPr/>
          </a:p>
        </p:txBody>
      </p:sp>
      <p:sp>
        <p:nvSpPr>
          <p:cNvPr id="200" name="Google Shape;200;p21"/>
          <p:cNvSpPr/>
          <p:nvPr/>
        </p:nvSpPr>
        <p:spPr>
          <a:xfrm>
            <a:off x="0" y="-14675"/>
            <a:ext cx="9144000" cy="5158200"/>
          </a:xfrm>
          <a:prstGeom prst="rect">
            <a:avLst/>
          </a:prstGeom>
          <a:solidFill>
            <a:srgbClr val="FFFFFF">
              <a:alpha val="5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a:off x="0" y="978325"/>
            <a:ext cx="9144000" cy="31722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275"/>
              </a:solidFill>
            </a:endParaRPr>
          </a:p>
        </p:txBody>
      </p:sp>
      <p:sp>
        <p:nvSpPr>
          <p:cNvPr id="202" name="Google Shape;202;p21"/>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FFFFFF"/>
              </a:buClr>
              <a:buSzPts val="1200"/>
              <a:buChar char="●"/>
              <a:defRPr>
                <a:solidFill>
                  <a:srgbClr val="FFFFFF"/>
                </a:solidFill>
              </a:defRPr>
            </a:lvl1pPr>
            <a:lvl2pPr indent="-304800" lvl="1" marL="914400" rtl="0">
              <a:spcBef>
                <a:spcPts val="1600"/>
              </a:spcBef>
              <a:spcAft>
                <a:spcPts val="0"/>
              </a:spcAft>
              <a:buClr>
                <a:srgbClr val="FFFFFF"/>
              </a:buClr>
              <a:buSzPts val="1200"/>
              <a:buChar char="○"/>
              <a:defRPr>
                <a:solidFill>
                  <a:srgbClr val="FFFFFF"/>
                </a:solidFill>
              </a:defRPr>
            </a:lvl2pPr>
            <a:lvl3pPr indent="-304800" lvl="2" marL="1371600" rtl="0">
              <a:spcBef>
                <a:spcPts val="1600"/>
              </a:spcBef>
              <a:spcAft>
                <a:spcPts val="0"/>
              </a:spcAft>
              <a:buClr>
                <a:srgbClr val="FFFFFF"/>
              </a:buClr>
              <a:buSzPts val="1200"/>
              <a:buChar char="■"/>
              <a:defRPr>
                <a:solidFill>
                  <a:srgbClr val="FFFFFF"/>
                </a:solidFill>
              </a:defRPr>
            </a:lvl3pPr>
            <a:lvl4pPr indent="-304800" lvl="3" marL="1828800" rtl="0">
              <a:spcBef>
                <a:spcPts val="1600"/>
              </a:spcBef>
              <a:spcAft>
                <a:spcPts val="0"/>
              </a:spcAft>
              <a:buClr>
                <a:srgbClr val="FFFFFF"/>
              </a:buClr>
              <a:buSzPts val="1200"/>
              <a:buChar char="●"/>
              <a:defRPr>
                <a:solidFill>
                  <a:srgbClr val="FFFFFF"/>
                </a:solidFill>
              </a:defRPr>
            </a:lvl4pPr>
            <a:lvl5pPr indent="-304800" lvl="4" marL="2286000" rtl="0">
              <a:spcBef>
                <a:spcPts val="1600"/>
              </a:spcBef>
              <a:spcAft>
                <a:spcPts val="0"/>
              </a:spcAft>
              <a:buClr>
                <a:srgbClr val="FFFFFF"/>
              </a:buClr>
              <a:buSzPts val="1200"/>
              <a:buChar char="○"/>
              <a:defRPr>
                <a:solidFill>
                  <a:srgbClr val="FFFFFF"/>
                </a:solidFill>
              </a:defRPr>
            </a:lvl5pPr>
            <a:lvl6pPr indent="-304800" lvl="5" marL="2743200" rtl="0">
              <a:spcBef>
                <a:spcPts val="1600"/>
              </a:spcBef>
              <a:spcAft>
                <a:spcPts val="0"/>
              </a:spcAft>
              <a:buClr>
                <a:srgbClr val="FFFFFF"/>
              </a:buClr>
              <a:buSzPts val="1200"/>
              <a:buChar char="■"/>
              <a:defRPr>
                <a:solidFill>
                  <a:srgbClr val="FFFFFF"/>
                </a:solidFill>
              </a:defRPr>
            </a:lvl6pPr>
            <a:lvl7pPr indent="-304800" lvl="6" marL="3200400" rtl="0">
              <a:spcBef>
                <a:spcPts val="1600"/>
              </a:spcBef>
              <a:spcAft>
                <a:spcPts val="0"/>
              </a:spcAft>
              <a:buClr>
                <a:srgbClr val="FFFFFF"/>
              </a:buClr>
              <a:buSzPts val="1200"/>
              <a:buChar char="●"/>
              <a:defRPr>
                <a:solidFill>
                  <a:srgbClr val="FFFFFF"/>
                </a:solidFill>
              </a:defRPr>
            </a:lvl7pPr>
            <a:lvl8pPr indent="-304800" lvl="7" marL="3657600" rtl="0">
              <a:spcBef>
                <a:spcPts val="1600"/>
              </a:spcBef>
              <a:spcAft>
                <a:spcPts val="0"/>
              </a:spcAft>
              <a:buClr>
                <a:srgbClr val="FFFFFF"/>
              </a:buClr>
              <a:buSzPts val="1200"/>
              <a:buChar char="○"/>
              <a:defRPr>
                <a:solidFill>
                  <a:srgbClr val="FFFFFF"/>
                </a:solidFill>
              </a:defRPr>
            </a:lvl8pPr>
            <a:lvl9pPr indent="-304800" lvl="8" marL="4114800" rtl="0">
              <a:spcBef>
                <a:spcPts val="1600"/>
              </a:spcBef>
              <a:spcAft>
                <a:spcPts val="1600"/>
              </a:spcAft>
              <a:buClr>
                <a:srgbClr val="FFFFFF"/>
              </a:buClr>
              <a:buSzPts val="1200"/>
              <a:buChar char="■"/>
              <a:defRPr>
                <a:solidFill>
                  <a:srgbClr val="FFFFFF"/>
                </a:solidFill>
              </a:defRPr>
            </a:lvl9pPr>
          </a:lstStyle>
          <a:p/>
        </p:txBody>
      </p:sp>
      <p:sp>
        <p:nvSpPr>
          <p:cNvPr id="203" name="Google Shape;203;p21"/>
          <p:cNvSpPr txBox="1"/>
          <p:nvPr>
            <p:ph type="title"/>
          </p:nvPr>
        </p:nvSpPr>
        <p:spPr>
          <a:xfrm>
            <a:off x="4722997" y="1262675"/>
            <a:ext cx="3808200" cy="896700"/>
          </a:xfrm>
          <a:prstGeom prst="rect">
            <a:avLst/>
          </a:prstGeom>
        </p:spPr>
        <p:txBody>
          <a:bodyPr anchorCtr="0" anchor="t" bIns="91425" lIns="91425" spcFirstLastPara="1" rIns="91425" wrap="square" tIns="91425">
            <a:noAutofit/>
          </a:bodyPr>
          <a:lstStyle>
            <a:lvl1pPr lvl="0" rtl="0" algn="r">
              <a:spcBef>
                <a:spcPts val="0"/>
              </a:spcBef>
              <a:spcAft>
                <a:spcPts val="0"/>
              </a:spcAft>
              <a:buClr>
                <a:srgbClr val="FFFFFF"/>
              </a:buClr>
              <a:buSzPts val="2800"/>
              <a:buNone/>
              <a:defRPr>
                <a:solidFill>
                  <a:srgbClr val="FFFFFF"/>
                </a:solidFill>
              </a:defRPr>
            </a:lvl1pPr>
            <a:lvl2pPr lvl="1" rtl="0" algn="r">
              <a:spcBef>
                <a:spcPts val="0"/>
              </a:spcBef>
              <a:spcAft>
                <a:spcPts val="0"/>
              </a:spcAft>
              <a:buClr>
                <a:srgbClr val="FFFFFF"/>
              </a:buClr>
              <a:buSzPts val="2800"/>
              <a:buNone/>
              <a:defRPr>
                <a:solidFill>
                  <a:srgbClr val="FFFFFF"/>
                </a:solidFill>
              </a:defRPr>
            </a:lvl2pPr>
            <a:lvl3pPr lvl="2" rtl="0" algn="r">
              <a:spcBef>
                <a:spcPts val="0"/>
              </a:spcBef>
              <a:spcAft>
                <a:spcPts val="0"/>
              </a:spcAft>
              <a:buClr>
                <a:srgbClr val="FFFFFF"/>
              </a:buClr>
              <a:buSzPts val="2800"/>
              <a:buNone/>
              <a:defRPr>
                <a:solidFill>
                  <a:srgbClr val="FFFFFF"/>
                </a:solidFill>
              </a:defRPr>
            </a:lvl3pPr>
            <a:lvl4pPr lvl="3" rtl="0" algn="r">
              <a:spcBef>
                <a:spcPts val="0"/>
              </a:spcBef>
              <a:spcAft>
                <a:spcPts val="0"/>
              </a:spcAft>
              <a:buClr>
                <a:srgbClr val="FFFFFF"/>
              </a:buClr>
              <a:buSzPts val="2800"/>
              <a:buNone/>
              <a:defRPr>
                <a:solidFill>
                  <a:srgbClr val="FFFFFF"/>
                </a:solidFill>
              </a:defRPr>
            </a:lvl4pPr>
            <a:lvl5pPr lvl="4" rtl="0" algn="r">
              <a:spcBef>
                <a:spcPts val="0"/>
              </a:spcBef>
              <a:spcAft>
                <a:spcPts val="0"/>
              </a:spcAft>
              <a:buClr>
                <a:srgbClr val="FFFFFF"/>
              </a:buClr>
              <a:buSzPts val="2800"/>
              <a:buNone/>
              <a:defRPr>
                <a:solidFill>
                  <a:srgbClr val="FFFFFF"/>
                </a:solidFill>
              </a:defRPr>
            </a:lvl5pPr>
            <a:lvl6pPr lvl="5" rtl="0" algn="r">
              <a:spcBef>
                <a:spcPts val="0"/>
              </a:spcBef>
              <a:spcAft>
                <a:spcPts val="0"/>
              </a:spcAft>
              <a:buClr>
                <a:srgbClr val="FFFFFF"/>
              </a:buClr>
              <a:buSzPts val="2800"/>
              <a:buNone/>
              <a:defRPr>
                <a:solidFill>
                  <a:srgbClr val="FFFFFF"/>
                </a:solidFill>
              </a:defRPr>
            </a:lvl6pPr>
            <a:lvl7pPr lvl="6" rtl="0" algn="r">
              <a:spcBef>
                <a:spcPts val="0"/>
              </a:spcBef>
              <a:spcAft>
                <a:spcPts val="0"/>
              </a:spcAft>
              <a:buClr>
                <a:srgbClr val="FFFFFF"/>
              </a:buClr>
              <a:buSzPts val="2800"/>
              <a:buNone/>
              <a:defRPr>
                <a:solidFill>
                  <a:srgbClr val="FFFFFF"/>
                </a:solidFill>
              </a:defRPr>
            </a:lvl7pPr>
            <a:lvl8pPr lvl="7" rtl="0" algn="r">
              <a:spcBef>
                <a:spcPts val="0"/>
              </a:spcBef>
              <a:spcAft>
                <a:spcPts val="0"/>
              </a:spcAft>
              <a:buClr>
                <a:srgbClr val="FFFFFF"/>
              </a:buClr>
              <a:buSzPts val="2800"/>
              <a:buNone/>
              <a:defRPr>
                <a:solidFill>
                  <a:srgbClr val="FFFFFF"/>
                </a:solidFill>
              </a:defRPr>
            </a:lvl8pPr>
            <a:lvl9pPr lvl="8" rtl="0" algn="r">
              <a:spcBef>
                <a:spcPts val="0"/>
              </a:spcBef>
              <a:spcAft>
                <a:spcPts val="0"/>
              </a:spcAft>
              <a:buClr>
                <a:srgbClr val="FFFFFF"/>
              </a:buClr>
              <a:buSzPts val="2800"/>
              <a:buNone/>
              <a:defRPr>
                <a:solidFill>
                  <a:srgbClr val="FFFFFF"/>
                </a:solidFill>
              </a:defRPr>
            </a:lvl9pPr>
          </a:lstStyle>
          <a:p/>
        </p:txBody>
      </p:sp>
      <p:sp>
        <p:nvSpPr>
          <p:cNvPr id="204" name="Google Shape;204;p21"/>
          <p:cNvSpPr/>
          <p:nvPr/>
        </p:nvSpPr>
        <p:spPr>
          <a:xfrm flipH="1">
            <a:off x="0" y="0"/>
            <a:ext cx="301500" cy="51435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2 1">
  <p:cSld name="CUSTOM_8_1">
    <p:spTree>
      <p:nvGrpSpPr>
        <p:cNvPr id="205" name="Shape 205"/>
        <p:cNvGrpSpPr/>
        <p:nvPr/>
      </p:nvGrpSpPr>
      <p:grpSpPr>
        <a:xfrm>
          <a:off x="0" y="0"/>
          <a:ext cx="0" cy="0"/>
          <a:chOff x="0" y="0"/>
          <a:chExt cx="0" cy="0"/>
        </a:xfrm>
      </p:grpSpPr>
      <p:sp>
        <p:nvSpPr>
          <p:cNvPr id="206" name="Google Shape;206;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07" name="Google Shape;207;p22"/>
          <p:cNvSpPr/>
          <p:nvPr/>
        </p:nvSpPr>
        <p:spPr>
          <a:xfrm>
            <a:off x="0" y="-14675"/>
            <a:ext cx="9144000" cy="5158200"/>
          </a:xfrm>
          <a:prstGeom prst="rect">
            <a:avLst/>
          </a:prstGeom>
          <a:solidFill>
            <a:srgbClr val="FFFFFF">
              <a:alpha val="5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0" y="978325"/>
            <a:ext cx="9144000" cy="31722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275"/>
              </a:solidFill>
            </a:endParaRPr>
          </a:p>
        </p:txBody>
      </p:sp>
      <p:sp>
        <p:nvSpPr>
          <p:cNvPr id="209" name="Google Shape;209;p22"/>
          <p:cNvSpPr txBox="1"/>
          <p:nvPr>
            <p:ph type="title"/>
          </p:nvPr>
        </p:nvSpPr>
        <p:spPr>
          <a:xfrm>
            <a:off x="1676549" y="2123400"/>
            <a:ext cx="2847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FFFF"/>
              </a:buClr>
              <a:buSzPts val="2800"/>
              <a:buNone/>
              <a:defRPr>
                <a:solidFill>
                  <a:srgbClr val="FFFFFF"/>
                </a:solidFill>
              </a:defRPr>
            </a:lvl1pPr>
            <a:lvl2pPr lvl="1" rtl="0" algn="r">
              <a:spcBef>
                <a:spcPts val="0"/>
              </a:spcBef>
              <a:spcAft>
                <a:spcPts val="0"/>
              </a:spcAft>
              <a:buClr>
                <a:srgbClr val="FFFFFF"/>
              </a:buClr>
              <a:buSzPts val="2800"/>
              <a:buNone/>
              <a:defRPr>
                <a:solidFill>
                  <a:srgbClr val="FFFFFF"/>
                </a:solidFill>
              </a:defRPr>
            </a:lvl2pPr>
            <a:lvl3pPr lvl="2" rtl="0" algn="r">
              <a:spcBef>
                <a:spcPts val="0"/>
              </a:spcBef>
              <a:spcAft>
                <a:spcPts val="0"/>
              </a:spcAft>
              <a:buClr>
                <a:srgbClr val="FFFFFF"/>
              </a:buClr>
              <a:buSzPts val="2800"/>
              <a:buNone/>
              <a:defRPr>
                <a:solidFill>
                  <a:srgbClr val="FFFFFF"/>
                </a:solidFill>
              </a:defRPr>
            </a:lvl3pPr>
            <a:lvl4pPr lvl="3" rtl="0" algn="r">
              <a:spcBef>
                <a:spcPts val="0"/>
              </a:spcBef>
              <a:spcAft>
                <a:spcPts val="0"/>
              </a:spcAft>
              <a:buClr>
                <a:srgbClr val="FFFFFF"/>
              </a:buClr>
              <a:buSzPts val="2800"/>
              <a:buNone/>
              <a:defRPr>
                <a:solidFill>
                  <a:srgbClr val="FFFFFF"/>
                </a:solidFill>
              </a:defRPr>
            </a:lvl4pPr>
            <a:lvl5pPr lvl="4" rtl="0" algn="r">
              <a:spcBef>
                <a:spcPts val="0"/>
              </a:spcBef>
              <a:spcAft>
                <a:spcPts val="0"/>
              </a:spcAft>
              <a:buClr>
                <a:srgbClr val="FFFFFF"/>
              </a:buClr>
              <a:buSzPts val="2800"/>
              <a:buNone/>
              <a:defRPr>
                <a:solidFill>
                  <a:srgbClr val="FFFFFF"/>
                </a:solidFill>
              </a:defRPr>
            </a:lvl5pPr>
            <a:lvl6pPr lvl="5" rtl="0" algn="r">
              <a:spcBef>
                <a:spcPts val="0"/>
              </a:spcBef>
              <a:spcAft>
                <a:spcPts val="0"/>
              </a:spcAft>
              <a:buClr>
                <a:srgbClr val="FFFFFF"/>
              </a:buClr>
              <a:buSzPts val="2800"/>
              <a:buNone/>
              <a:defRPr>
                <a:solidFill>
                  <a:srgbClr val="FFFFFF"/>
                </a:solidFill>
              </a:defRPr>
            </a:lvl6pPr>
            <a:lvl7pPr lvl="6" rtl="0" algn="r">
              <a:spcBef>
                <a:spcPts val="0"/>
              </a:spcBef>
              <a:spcAft>
                <a:spcPts val="0"/>
              </a:spcAft>
              <a:buClr>
                <a:srgbClr val="FFFFFF"/>
              </a:buClr>
              <a:buSzPts val="2800"/>
              <a:buNone/>
              <a:defRPr>
                <a:solidFill>
                  <a:srgbClr val="FFFFFF"/>
                </a:solidFill>
              </a:defRPr>
            </a:lvl7pPr>
            <a:lvl8pPr lvl="7" rtl="0" algn="r">
              <a:spcBef>
                <a:spcPts val="0"/>
              </a:spcBef>
              <a:spcAft>
                <a:spcPts val="0"/>
              </a:spcAft>
              <a:buClr>
                <a:srgbClr val="FFFFFF"/>
              </a:buClr>
              <a:buSzPts val="2800"/>
              <a:buNone/>
              <a:defRPr>
                <a:solidFill>
                  <a:srgbClr val="FFFFFF"/>
                </a:solidFill>
              </a:defRPr>
            </a:lvl8pPr>
            <a:lvl9pPr lvl="8" rtl="0" algn="r">
              <a:spcBef>
                <a:spcPts val="0"/>
              </a:spcBef>
              <a:spcAft>
                <a:spcPts val="0"/>
              </a:spcAft>
              <a:buClr>
                <a:srgbClr val="FFFFFF"/>
              </a:buClr>
              <a:buSzPts val="2800"/>
              <a:buNone/>
              <a:defRPr>
                <a:solidFill>
                  <a:srgbClr val="FFFFFF"/>
                </a:solidFill>
              </a:defRPr>
            </a:lvl9pPr>
          </a:lstStyle>
          <a:p/>
        </p:txBody>
      </p:sp>
      <p:sp>
        <p:nvSpPr>
          <p:cNvPr id="210" name="Google Shape;210;p22"/>
          <p:cNvSpPr txBox="1"/>
          <p:nvPr>
            <p:ph idx="1" type="subTitle"/>
          </p:nvPr>
        </p:nvSpPr>
        <p:spPr>
          <a:xfrm flipH="1">
            <a:off x="4792272" y="1986750"/>
            <a:ext cx="2631000" cy="1170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FFFFFF"/>
              </a:buClr>
              <a:buSzPts val="1200"/>
              <a:buNone/>
              <a:defRPr>
                <a:solidFill>
                  <a:srgbClr val="FFFFFF"/>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p:txBody>
      </p:sp>
      <p:sp>
        <p:nvSpPr>
          <p:cNvPr id="211" name="Google Shape;211;p22"/>
          <p:cNvSpPr/>
          <p:nvPr/>
        </p:nvSpPr>
        <p:spPr>
          <a:xfrm flipH="1">
            <a:off x="0" y="0"/>
            <a:ext cx="4627800" cy="3099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ody text">
  <p:cSld name="CUSTOM_8">
    <p:spTree>
      <p:nvGrpSpPr>
        <p:cNvPr id="13" name="Shape 13"/>
        <p:cNvGrpSpPr/>
        <p:nvPr/>
      </p:nvGrpSpPr>
      <p:grpSpPr>
        <a:xfrm>
          <a:off x="0" y="0"/>
          <a:ext cx="0" cy="0"/>
          <a:chOff x="0" y="0"/>
          <a:chExt cx="0" cy="0"/>
        </a:xfrm>
      </p:grpSpPr>
      <p:sp>
        <p:nvSpPr>
          <p:cNvPr id="14" name="Google Shape;14;p3"/>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600"/>
              </a:spcBef>
              <a:spcAft>
                <a:spcPts val="0"/>
              </a:spcAft>
              <a:buSzPts val="1200"/>
              <a:buChar char="○"/>
              <a:defRPr/>
            </a:lvl2pPr>
            <a:lvl3pPr indent="-304800" lvl="2" marL="1371600" rtl="0">
              <a:spcBef>
                <a:spcPts val="1600"/>
              </a:spcBef>
              <a:spcAft>
                <a:spcPts val="0"/>
              </a:spcAft>
              <a:buSzPts val="1200"/>
              <a:buChar char="■"/>
              <a:defRPr/>
            </a:lvl3pPr>
            <a:lvl4pPr indent="-304800" lvl="3" marL="1828800" rtl="0">
              <a:spcBef>
                <a:spcPts val="1600"/>
              </a:spcBef>
              <a:spcAft>
                <a:spcPts val="0"/>
              </a:spcAft>
              <a:buSzPts val="1200"/>
              <a:buChar char="●"/>
              <a:defRPr/>
            </a:lvl4pPr>
            <a:lvl5pPr indent="-304800" lvl="4" marL="2286000" rtl="0">
              <a:spcBef>
                <a:spcPts val="1600"/>
              </a:spcBef>
              <a:spcAft>
                <a:spcPts val="0"/>
              </a:spcAft>
              <a:buSzPts val="1200"/>
              <a:buChar char="○"/>
              <a:defRPr/>
            </a:lvl5pPr>
            <a:lvl6pPr indent="-304800" lvl="5" marL="2743200" rtl="0">
              <a:spcBef>
                <a:spcPts val="1600"/>
              </a:spcBef>
              <a:spcAft>
                <a:spcPts val="0"/>
              </a:spcAft>
              <a:buSzPts val="1200"/>
              <a:buChar char="■"/>
              <a:defRPr/>
            </a:lvl6pPr>
            <a:lvl7pPr indent="-304800" lvl="6" marL="3200400" rtl="0">
              <a:spcBef>
                <a:spcPts val="1600"/>
              </a:spcBef>
              <a:spcAft>
                <a:spcPts val="0"/>
              </a:spcAft>
              <a:buSzPts val="1200"/>
              <a:buChar char="●"/>
              <a:defRPr/>
            </a:lvl7pPr>
            <a:lvl8pPr indent="-304800" lvl="7" marL="3657600" rtl="0">
              <a:spcBef>
                <a:spcPts val="1600"/>
              </a:spcBef>
              <a:spcAft>
                <a:spcPts val="0"/>
              </a:spcAft>
              <a:buSzPts val="1200"/>
              <a:buChar char="○"/>
              <a:defRPr/>
            </a:lvl8pPr>
            <a:lvl9pPr indent="-304800" lvl="8" marL="4114800" rtl="0">
              <a:spcBef>
                <a:spcPts val="1600"/>
              </a:spcBef>
              <a:spcAft>
                <a:spcPts val="1600"/>
              </a:spcAft>
              <a:buSzPts val="1200"/>
              <a:buChar char="■"/>
              <a:defRPr/>
            </a:lvl9pPr>
          </a:lstStyle>
          <a:p/>
        </p:txBody>
      </p:sp>
      <p:sp>
        <p:nvSpPr>
          <p:cNvPr id="15" name="Google Shape;15;p3"/>
          <p:cNvSpPr txBox="1"/>
          <p:nvPr>
            <p:ph type="ctrTitle"/>
          </p:nvPr>
        </p:nvSpPr>
        <p:spPr>
          <a:xfrm>
            <a:off x="7211842" y="597254"/>
            <a:ext cx="1318500" cy="946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spcBef>
                <a:spcPts val="0"/>
              </a:spcBef>
              <a:spcAft>
                <a:spcPts val="0"/>
              </a:spcAft>
              <a:buClr>
                <a:srgbClr val="D9D9D9"/>
              </a:buClr>
              <a:buSzPts val="2400"/>
              <a:buNone/>
              <a:defRPr sz="2400">
                <a:solidFill>
                  <a:srgbClr val="D9D9D9"/>
                </a:solidFill>
              </a:defRPr>
            </a:lvl2pPr>
            <a:lvl3pPr lvl="2" rtl="0">
              <a:spcBef>
                <a:spcPts val="0"/>
              </a:spcBef>
              <a:spcAft>
                <a:spcPts val="0"/>
              </a:spcAft>
              <a:buClr>
                <a:srgbClr val="D9D9D9"/>
              </a:buClr>
              <a:buSzPts val="2400"/>
              <a:buNone/>
              <a:defRPr sz="2400">
                <a:solidFill>
                  <a:srgbClr val="D9D9D9"/>
                </a:solidFill>
              </a:defRPr>
            </a:lvl3pPr>
            <a:lvl4pPr lvl="3" rtl="0">
              <a:spcBef>
                <a:spcPts val="0"/>
              </a:spcBef>
              <a:spcAft>
                <a:spcPts val="0"/>
              </a:spcAft>
              <a:buClr>
                <a:srgbClr val="D9D9D9"/>
              </a:buClr>
              <a:buSzPts val="2400"/>
              <a:buNone/>
              <a:defRPr sz="2400">
                <a:solidFill>
                  <a:srgbClr val="D9D9D9"/>
                </a:solidFill>
              </a:defRPr>
            </a:lvl4pPr>
            <a:lvl5pPr lvl="4" rtl="0">
              <a:spcBef>
                <a:spcPts val="0"/>
              </a:spcBef>
              <a:spcAft>
                <a:spcPts val="0"/>
              </a:spcAft>
              <a:buClr>
                <a:srgbClr val="D9D9D9"/>
              </a:buClr>
              <a:buSzPts val="2400"/>
              <a:buNone/>
              <a:defRPr sz="2400">
                <a:solidFill>
                  <a:srgbClr val="D9D9D9"/>
                </a:solidFill>
              </a:defRPr>
            </a:lvl5pPr>
            <a:lvl6pPr lvl="5" rtl="0">
              <a:spcBef>
                <a:spcPts val="0"/>
              </a:spcBef>
              <a:spcAft>
                <a:spcPts val="0"/>
              </a:spcAft>
              <a:buClr>
                <a:srgbClr val="D9D9D9"/>
              </a:buClr>
              <a:buSzPts val="2400"/>
              <a:buNone/>
              <a:defRPr sz="2400">
                <a:solidFill>
                  <a:srgbClr val="D9D9D9"/>
                </a:solidFill>
              </a:defRPr>
            </a:lvl6pPr>
            <a:lvl7pPr lvl="6" rtl="0">
              <a:spcBef>
                <a:spcPts val="0"/>
              </a:spcBef>
              <a:spcAft>
                <a:spcPts val="0"/>
              </a:spcAft>
              <a:buClr>
                <a:srgbClr val="D9D9D9"/>
              </a:buClr>
              <a:buSzPts val="2400"/>
              <a:buNone/>
              <a:defRPr sz="2400">
                <a:solidFill>
                  <a:srgbClr val="D9D9D9"/>
                </a:solidFill>
              </a:defRPr>
            </a:lvl7pPr>
            <a:lvl8pPr lvl="7" rtl="0">
              <a:spcBef>
                <a:spcPts val="0"/>
              </a:spcBef>
              <a:spcAft>
                <a:spcPts val="0"/>
              </a:spcAft>
              <a:buClr>
                <a:srgbClr val="D9D9D9"/>
              </a:buClr>
              <a:buSzPts val="2400"/>
              <a:buNone/>
              <a:defRPr sz="2400">
                <a:solidFill>
                  <a:srgbClr val="D9D9D9"/>
                </a:solidFill>
              </a:defRPr>
            </a:lvl8pPr>
            <a:lvl9pPr lvl="8" rtl="0">
              <a:spcBef>
                <a:spcPts val="0"/>
              </a:spcBef>
              <a:spcAft>
                <a:spcPts val="0"/>
              </a:spcAft>
              <a:buClr>
                <a:srgbClr val="D9D9D9"/>
              </a:buClr>
              <a:buSzPts val="2400"/>
              <a:buNone/>
              <a:defRPr sz="2400">
                <a:solidFill>
                  <a:srgbClr val="D9D9D9"/>
                </a:solidFill>
              </a:defRPr>
            </a:lvl9pPr>
          </a:lstStyle>
          <a:p/>
        </p:txBody>
      </p:sp>
      <p:cxnSp>
        <p:nvCxnSpPr>
          <p:cNvPr id="16" name="Google Shape;16;p3"/>
          <p:cNvCxnSpPr/>
          <p:nvPr/>
        </p:nvCxnSpPr>
        <p:spPr>
          <a:xfrm rot="10800000">
            <a:off x="8565475" y="709650"/>
            <a:ext cx="0" cy="3856200"/>
          </a:xfrm>
          <a:prstGeom prst="straightConnector1">
            <a:avLst/>
          </a:prstGeom>
          <a:noFill/>
          <a:ln cap="flat" cmpd="sng" w="19050">
            <a:solidFill>
              <a:schemeClr val="dk2"/>
            </a:solidFill>
            <a:prstDash val="solid"/>
            <a:round/>
            <a:headEnd len="med" w="med" type="none"/>
            <a:tailEnd len="med" w="med" type="none"/>
          </a:ln>
        </p:spPr>
      </p:cxnSp>
      <p:sp>
        <p:nvSpPr>
          <p:cNvPr id="17" name="Google Shape;17;p3"/>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lvl1pPr lvl="0" rtl="0">
              <a:buNone/>
              <a:defRPr sz="1400">
                <a:solidFill>
                  <a:schemeClr val="dk2"/>
                </a:solidFill>
                <a:latin typeface="Tulpen One"/>
                <a:ea typeface="Tulpen One"/>
                <a:cs typeface="Tulpen One"/>
                <a:sym typeface="Tulpen One"/>
              </a:defRPr>
            </a:lvl1pPr>
            <a:lvl2pPr lvl="1" rtl="0">
              <a:buNone/>
              <a:defRPr sz="1400">
                <a:solidFill>
                  <a:schemeClr val="dk2"/>
                </a:solidFill>
                <a:latin typeface="Tulpen One"/>
                <a:ea typeface="Tulpen One"/>
                <a:cs typeface="Tulpen One"/>
                <a:sym typeface="Tulpen One"/>
              </a:defRPr>
            </a:lvl2pPr>
            <a:lvl3pPr lvl="2" rtl="0">
              <a:buNone/>
              <a:defRPr sz="1400">
                <a:solidFill>
                  <a:schemeClr val="dk2"/>
                </a:solidFill>
                <a:latin typeface="Tulpen One"/>
                <a:ea typeface="Tulpen One"/>
                <a:cs typeface="Tulpen One"/>
                <a:sym typeface="Tulpen One"/>
              </a:defRPr>
            </a:lvl3pPr>
            <a:lvl4pPr lvl="3" rtl="0">
              <a:buNone/>
              <a:defRPr sz="1400">
                <a:solidFill>
                  <a:schemeClr val="dk2"/>
                </a:solidFill>
                <a:latin typeface="Tulpen One"/>
                <a:ea typeface="Tulpen One"/>
                <a:cs typeface="Tulpen One"/>
                <a:sym typeface="Tulpen One"/>
              </a:defRPr>
            </a:lvl4pPr>
            <a:lvl5pPr lvl="4" rtl="0">
              <a:buNone/>
              <a:defRPr sz="1400">
                <a:solidFill>
                  <a:schemeClr val="dk2"/>
                </a:solidFill>
                <a:latin typeface="Tulpen One"/>
                <a:ea typeface="Tulpen One"/>
                <a:cs typeface="Tulpen One"/>
                <a:sym typeface="Tulpen One"/>
              </a:defRPr>
            </a:lvl5pPr>
            <a:lvl6pPr lvl="5" rtl="0">
              <a:buNone/>
              <a:defRPr sz="1400">
                <a:solidFill>
                  <a:schemeClr val="dk2"/>
                </a:solidFill>
                <a:latin typeface="Tulpen One"/>
                <a:ea typeface="Tulpen One"/>
                <a:cs typeface="Tulpen One"/>
                <a:sym typeface="Tulpen One"/>
              </a:defRPr>
            </a:lvl6pPr>
            <a:lvl7pPr lvl="6" rtl="0">
              <a:buNone/>
              <a:defRPr sz="1400">
                <a:solidFill>
                  <a:schemeClr val="dk2"/>
                </a:solidFill>
                <a:latin typeface="Tulpen One"/>
                <a:ea typeface="Tulpen One"/>
                <a:cs typeface="Tulpen One"/>
                <a:sym typeface="Tulpen One"/>
              </a:defRPr>
            </a:lvl7pPr>
            <a:lvl8pPr lvl="7" rtl="0">
              <a:buNone/>
              <a:defRPr sz="1400">
                <a:solidFill>
                  <a:schemeClr val="dk2"/>
                </a:solidFill>
                <a:latin typeface="Tulpen One"/>
                <a:ea typeface="Tulpen One"/>
                <a:cs typeface="Tulpen One"/>
                <a:sym typeface="Tulpen One"/>
              </a:defRPr>
            </a:lvl8pPr>
            <a:lvl9pPr lvl="8" rtl="0">
              <a:buNone/>
              <a:defRPr sz="1400">
                <a:solidFill>
                  <a:schemeClr val="dk2"/>
                </a:solidFill>
                <a:latin typeface="Tulpen One"/>
                <a:ea typeface="Tulpen One"/>
                <a:cs typeface="Tulpen One"/>
                <a:sym typeface="Tulpen One"/>
              </a:defRPr>
            </a:lvl9pPr>
          </a:lstStyle>
          <a:p>
            <a:pPr indent="0" lvl="0" marL="0" rtl="0" algn="r">
              <a:spcBef>
                <a:spcPts val="0"/>
              </a:spcBef>
              <a:spcAft>
                <a:spcPts val="0"/>
              </a:spcAft>
              <a:buNone/>
            </a:pPr>
            <a:fld id="{00000000-1234-1234-1234-123412341234}" type="slidenum">
              <a:rPr lang="es"/>
              <a:t>‹#›</a:t>
            </a:fld>
            <a:endParaRPr/>
          </a:p>
        </p:txBody>
      </p:sp>
      <p:grpSp>
        <p:nvGrpSpPr>
          <p:cNvPr id="18" name="Google Shape;18;p3"/>
          <p:cNvGrpSpPr/>
          <p:nvPr/>
        </p:nvGrpSpPr>
        <p:grpSpPr>
          <a:xfrm>
            <a:off x="8445133" y="593226"/>
            <a:ext cx="230802" cy="137525"/>
            <a:chOff x="8431961" y="593226"/>
            <a:chExt cx="230802" cy="137525"/>
          </a:xfrm>
        </p:grpSpPr>
        <p:sp>
          <p:nvSpPr>
            <p:cNvPr id="19" name="Google Shape;19;p3"/>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 name="Google Shape;21;p3"/>
          <p:cNvGrpSpPr/>
          <p:nvPr/>
        </p:nvGrpSpPr>
        <p:grpSpPr>
          <a:xfrm>
            <a:off x="8422281" y="583416"/>
            <a:ext cx="230802" cy="137525"/>
            <a:chOff x="8431961" y="593226"/>
            <a:chExt cx="230802" cy="137525"/>
          </a:xfrm>
        </p:grpSpPr>
        <p:sp>
          <p:nvSpPr>
            <p:cNvPr id="22" name="Google Shape;22;p3"/>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2 1 1">
  <p:cSld name="CUSTOM_8_1_1">
    <p:spTree>
      <p:nvGrpSpPr>
        <p:cNvPr id="212" name="Shape 212"/>
        <p:cNvGrpSpPr/>
        <p:nvPr/>
      </p:nvGrpSpPr>
      <p:grpSpPr>
        <a:xfrm>
          <a:off x="0" y="0"/>
          <a:ext cx="0" cy="0"/>
          <a:chOff x="0" y="0"/>
          <a:chExt cx="0" cy="0"/>
        </a:xfrm>
      </p:grpSpPr>
      <p:sp>
        <p:nvSpPr>
          <p:cNvPr id="213" name="Google Shape;213;p23"/>
          <p:cNvSpPr/>
          <p:nvPr/>
        </p:nvSpPr>
        <p:spPr>
          <a:xfrm>
            <a:off x="0" y="-14675"/>
            <a:ext cx="9144000" cy="5158200"/>
          </a:xfrm>
          <a:prstGeom prst="rect">
            <a:avLst/>
          </a:prstGeom>
          <a:solidFill>
            <a:srgbClr val="FFFFFF">
              <a:alpha val="5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3"/>
          <p:cNvSpPr/>
          <p:nvPr/>
        </p:nvSpPr>
        <p:spPr>
          <a:xfrm>
            <a:off x="0" y="978325"/>
            <a:ext cx="9144000" cy="31722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275"/>
              </a:solidFill>
            </a:endParaRPr>
          </a:p>
        </p:txBody>
      </p:sp>
      <p:sp>
        <p:nvSpPr>
          <p:cNvPr id="215" name="Google Shape;215;p23"/>
          <p:cNvSpPr txBox="1"/>
          <p:nvPr>
            <p:ph type="title"/>
          </p:nvPr>
        </p:nvSpPr>
        <p:spPr>
          <a:xfrm flipH="1">
            <a:off x="4516092" y="2123400"/>
            <a:ext cx="2847000" cy="8967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2800"/>
              <a:buNone/>
              <a:defRPr>
                <a:solidFill>
                  <a:srgbClr val="FFFFFF"/>
                </a:solidFill>
              </a:defRPr>
            </a:lvl1pPr>
            <a:lvl2pPr lvl="1" rtl="0" algn="r">
              <a:spcBef>
                <a:spcPts val="0"/>
              </a:spcBef>
              <a:spcAft>
                <a:spcPts val="0"/>
              </a:spcAft>
              <a:buClr>
                <a:srgbClr val="FFFFFF"/>
              </a:buClr>
              <a:buSzPts val="2800"/>
              <a:buNone/>
              <a:defRPr>
                <a:solidFill>
                  <a:srgbClr val="FFFFFF"/>
                </a:solidFill>
              </a:defRPr>
            </a:lvl2pPr>
            <a:lvl3pPr lvl="2" rtl="0" algn="r">
              <a:spcBef>
                <a:spcPts val="0"/>
              </a:spcBef>
              <a:spcAft>
                <a:spcPts val="0"/>
              </a:spcAft>
              <a:buClr>
                <a:srgbClr val="FFFFFF"/>
              </a:buClr>
              <a:buSzPts val="2800"/>
              <a:buNone/>
              <a:defRPr>
                <a:solidFill>
                  <a:srgbClr val="FFFFFF"/>
                </a:solidFill>
              </a:defRPr>
            </a:lvl3pPr>
            <a:lvl4pPr lvl="3" rtl="0" algn="r">
              <a:spcBef>
                <a:spcPts val="0"/>
              </a:spcBef>
              <a:spcAft>
                <a:spcPts val="0"/>
              </a:spcAft>
              <a:buClr>
                <a:srgbClr val="FFFFFF"/>
              </a:buClr>
              <a:buSzPts val="2800"/>
              <a:buNone/>
              <a:defRPr>
                <a:solidFill>
                  <a:srgbClr val="FFFFFF"/>
                </a:solidFill>
              </a:defRPr>
            </a:lvl4pPr>
            <a:lvl5pPr lvl="4" rtl="0" algn="r">
              <a:spcBef>
                <a:spcPts val="0"/>
              </a:spcBef>
              <a:spcAft>
                <a:spcPts val="0"/>
              </a:spcAft>
              <a:buClr>
                <a:srgbClr val="FFFFFF"/>
              </a:buClr>
              <a:buSzPts val="2800"/>
              <a:buNone/>
              <a:defRPr>
                <a:solidFill>
                  <a:srgbClr val="FFFFFF"/>
                </a:solidFill>
              </a:defRPr>
            </a:lvl5pPr>
            <a:lvl6pPr lvl="5" rtl="0" algn="r">
              <a:spcBef>
                <a:spcPts val="0"/>
              </a:spcBef>
              <a:spcAft>
                <a:spcPts val="0"/>
              </a:spcAft>
              <a:buClr>
                <a:srgbClr val="FFFFFF"/>
              </a:buClr>
              <a:buSzPts val="2800"/>
              <a:buNone/>
              <a:defRPr>
                <a:solidFill>
                  <a:srgbClr val="FFFFFF"/>
                </a:solidFill>
              </a:defRPr>
            </a:lvl6pPr>
            <a:lvl7pPr lvl="6" rtl="0" algn="r">
              <a:spcBef>
                <a:spcPts val="0"/>
              </a:spcBef>
              <a:spcAft>
                <a:spcPts val="0"/>
              </a:spcAft>
              <a:buClr>
                <a:srgbClr val="FFFFFF"/>
              </a:buClr>
              <a:buSzPts val="2800"/>
              <a:buNone/>
              <a:defRPr>
                <a:solidFill>
                  <a:srgbClr val="FFFFFF"/>
                </a:solidFill>
              </a:defRPr>
            </a:lvl7pPr>
            <a:lvl8pPr lvl="7" rtl="0" algn="r">
              <a:spcBef>
                <a:spcPts val="0"/>
              </a:spcBef>
              <a:spcAft>
                <a:spcPts val="0"/>
              </a:spcAft>
              <a:buClr>
                <a:srgbClr val="FFFFFF"/>
              </a:buClr>
              <a:buSzPts val="2800"/>
              <a:buNone/>
              <a:defRPr>
                <a:solidFill>
                  <a:srgbClr val="FFFFFF"/>
                </a:solidFill>
              </a:defRPr>
            </a:lvl8pPr>
            <a:lvl9pPr lvl="8" rtl="0" algn="r">
              <a:spcBef>
                <a:spcPts val="0"/>
              </a:spcBef>
              <a:spcAft>
                <a:spcPts val="0"/>
              </a:spcAft>
              <a:buClr>
                <a:srgbClr val="FFFFFF"/>
              </a:buClr>
              <a:buSzPts val="2800"/>
              <a:buNone/>
              <a:defRPr>
                <a:solidFill>
                  <a:srgbClr val="FFFFFF"/>
                </a:solidFill>
              </a:defRPr>
            </a:lvl9pPr>
          </a:lstStyle>
          <a:p/>
        </p:txBody>
      </p:sp>
      <p:sp>
        <p:nvSpPr>
          <p:cNvPr id="216" name="Google Shape;216;p23"/>
          <p:cNvSpPr txBox="1"/>
          <p:nvPr>
            <p:ph idx="1" type="subTitle"/>
          </p:nvPr>
        </p:nvSpPr>
        <p:spPr>
          <a:xfrm>
            <a:off x="1780912" y="1986750"/>
            <a:ext cx="2466300" cy="1170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rgbClr val="FFFFFF"/>
              </a:buClr>
              <a:buSzPts val="1200"/>
              <a:buNone/>
              <a:defRPr>
                <a:solidFill>
                  <a:srgbClr val="FFFFFF"/>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p:txBody>
      </p:sp>
      <p:sp>
        <p:nvSpPr>
          <p:cNvPr id="217" name="Google Shape;217;p23"/>
          <p:cNvSpPr/>
          <p:nvPr/>
        </p:nvSpPr>
        <p:spPr>
          <a:xfrm flipH="1">
            <a:off x="4516200" y="0"/>
            <a:ext cx="4627800" cy="3099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218" name="Google Shape;218;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2 1 1 1 1">
  <p:cSld name="CUSTOM_8_1_1_1_1">
    <p:spTree>
      <p:nvGrpSpPr>
        <p:cNvPr id="219" name="Shape 219"/>
        <p:cNvGrpSpPr/>
        <p:nvPr/>
      </p:nvGrpSpPr>
      <p:grpSpPr>
        <a:xfrm>
          <a:off x="0" y="0"/>
          <a:ext cx="0" cy="0"/>
          <a:chOff x="0" y="0"/>
          <a:chExt cx="0" cy="0"/>
        </a:xfrm>
      </p:grpSpPr>
      <p:sp>
        <p:nvSpPr>
          <p:cNvPr id="220" name="Google Shape;220;p24"/>
          <p:cNvSpPr/>
          <p:nvPr/>
        </p:nvSpPr>
        <p:spPr>
          <a:xfrm>
            <a:off x="0" y="-14675"/>
            <a:ext cx="9144000" cy="5158200"/>
          </a:xfrm>
          <a:prstGeom prst="rect">
            <a:avLst/>
          </a:prstGeom>
          <a:solidFill>
            <a:srgbClr val="FFFFFF">
              <a:alpha val="5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p:nvPr/>
        </p:nvSpPr>
        <p:spPr>
          <a:xfrm>
            <a:off x="0" y="978325"/>
            <a:ext cx="9144000" cy="31722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275"/>
              </a:solidFill>
            </a:endParaRPr>
          </a:p>
        </p:txBody>
      </p:sp>
      <p:sp>
        <p:nvSpPr>
          <p:cNvPr id="222" name="Google Shape;222;p24"/>
          <p:cNvSpPr txBox="1"/>
          <p:nvPr>
            <p:ph type="title"/>
          </p:nvPr>
        </p:nvSpPr>
        <p:spPr>
          <a:xfrm flipH="1">
            <a:off x="1868707" y="2123400"/>
            <a:ext cx="5406600" cy="896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4800"/>
              <a:buNone/>
              <a:defRPr sz="4800">
                <a:solidFill>
                  <a:srgbClr val="FFFFFF"/>
                </a:solidFill>
              </a:defRPr>
            </a:lvl1pPr>
            <a:lvl2pPr lvl="1" rtl="0" algn="r">
              <a:spcBef>
                <a:spcPts val="0"/>
              </a:spcBef>
              <a:spcAft>
                <a:spcPts val="0"/>
              </a:spcAft>
              <a:buClr>
                <a:srgbClr val="FFFFFF"/>
              </a:buClr>
              <a:buSzPts val="2800"/>
              <a:buNone/>
              <a:defRPr>
                <a:solidFill>
                  <a:srgbClr val="FFFFFF"/>
                </a:solidFill>
              </a:defRPr>
            </a:lvl2pPr>
            <a:lvl3pPr lvl="2" rtl="0" algn="r">
              <a:spcBef>
                <a:spcPts val="0"/>
              </a:spcBef>
              <a:spcAft>
                <a:spcPts val="0"/>
              </a:spcAft>
              <a:buClr>
                <a:srgbClr val="FFFFFF"/>
              </a:buClr>
              <a:buSzPts val="2800"/>
              <a:buNone/>
              <a:defRPr>
                <a:solidFill>
                  <a:srgbClr val="FFFFFF"/>
                </a:solidFill>
              </a:defRPr>
            </a:lvl3pPr>
            <a:lvl4pPr lvl="3" rtl="0" algn="r">
              <a:spcBef>
                <a:spcPts val="0"/>
              </a:spcBef>
              <a:spcAft>
                <a:spcPts val="0"/>
              </a:spcAft>
              <a:buClr>
                <a:srgbClr val="FFFFFF"/>
              </a:buClr>
              <a:buSzPts val="2800"/>
              <a:buNone/>
              <a:defRPr>
                <a:solidFill>
                  <a:srgbClr val="FFFFFF"/>
                </a:solidFill>
              </a:defRPr>
            </a:lvl4pPr>
            <a:lvl5pPr lvl="4" rtl="0" algn="r">
              <a:spcBef>
                <a:spcPts val="0"/>
              </a:spcBef>
              <a:spcAft>
                <a:spcPts val="0"/>
              </a:spcAft>
              <a:buClr>
                <a:srgbClr val="FFFFFF"/>
              </a:buClr>
              <a:buSzPts val="2800"/>
              <a:buNone/>
              <a:defRPr>
                <a:solidFill>
                  <a:srgbClr val="FFFFFF"/>
                </a:solidFill>
              </a:defRPr>
            </a:lvl5pPr>
            <a:lvl6pPr lvl="5" rtl="0" algn="r">
              <a:spcBef>
                <a:spcPts val="0"/>
              </a:spcBef>
              <a:spcAft>
                <a:spcPts val="0"/>
              </a:spcAft>
              <a:buClr>
                <a:srgbClr val="FFFFFF"/>
              </a:buClr>
              <a:buSzPts val="2800"/>
              <a:buNone/>
              <a:defRPr>
                <a:solidFill>
                  <a:srgbClr val="FFFFFF"/>
                </a:solidFill>
              </a:defRPr>
            </a:lvl6pPr>
            <a:lvl7pPr lvl="6" rtl="0" algn="r">
              <a:spcBef>
                <a:spcPts val="0"/>
              </a:spcBef>
              <a:spcAft>
                <a:spcPts val="0"/>
              </a:spcAft>
              <a:buClr>
                <a:srgbClr val="FFFFFF"/>
              </a:buClr>
              <a:buSzPts val="2800"/>
              <a:buNone/>
              <a:defRPr>
                <a:solidFill>
                  <a:srgbClr val="FFFFFF"/>
                </a:solidFill>
              </a:defRPr>
            </a:lvl7pPr>
            <a:lvl8pPr lvl="7" rtl="0" algn="r">
              <a:spcBef>
                <a:spcPts val="0"/>
              </a:spcBef>
              <a:spcAft>
                <a:spcPts val="0"/>
              </a:spcAft>
              <a:buClr>
                <a:srgbClr val="FFFFFF"/>
              </a:buClr>
              <a:buSzPts val="2800"/>
              <a:buNone/>
              <a:defRPr>
                <a:solidFill>
                  <a:srgbClr val="FFFFFF"/>
                </a:solidFill>
              </a:defRPr>
            </a:lvl8pPr>
            <a:lvl9pPr lvl="8" rtl="0" algn="r">
              <a:spcBef>
                <a:spcPts val="0"/>
              </a:spcBef>
              <a:spcAft>
                <a:spcPts val="0"/>
              </a:spcAft>
              <a:buClr>
                <a:srgbClr val="FFFFFF"/>
              </a:buClr>
              <a:buSzPts val="2800"/>
              <a:buNone/>
              <a:defRPr>
                <a:solidFill>
                  <a:srgbClr val="FFFFFF"/>
                </a:solidFill>
              </a:defRPr>
            </a:lvl9pPr>
          </a:lstStyle>
          <a:p/>
        </p:txBody>
      </p:sp>
      <p:sp>
        <p:nvSpPr>
          <p:cNvPr id="223" name="Google Shape;223;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type="titleOnly">
  <p:cSld name="TITLE_ONLY">
    <p:bg>
      <p:bgPr>
        <a:noFill/>
      </p:bgPr>
    </p:bg>
    <p:spTree>
      <p:nvGrpSpPr>
        <p:cNvPr id="224" name="Shape 224"/>
        <p:cNvGrpSpPr/>
        <p:nvPr/>
      </p:nvGrpSpPr>
      <p:grpSpPr>
        <a:xfrm>
          <a:off x="0" y="0"/>
          <a:ext cx="0" cy="0"/>
          <a:chOff x="0" y="0"/>
          <a:chExt cx="0" cy="0"/>
        </a:xfrm>
      </p:grpSpPr>
      <p:sp>
        <p:nvSpPr>
          <p:cNvPr id="225" name="Google Shape;225;p25"/>
          <p:cNvSpPr/>
          <p:nvPr/>
        </p:nvSpPr>
        <p:spPr>
          <a:xfrm>
            <a:off x="4560425" y="471475"/>
            <a:ext cx="4587300" cy="42006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5"/>
          <p:cNvSpPr/>
          <p:nvPr/>
        </p:nvSpPr>
        <p:spPr>
          <a:xfrm>
            <a:off x="-7500" y="471475"/>
            <a:ext cx="4587300" cy="42006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5"/>
          <p:cNvSpPr txBox="1"/>
          <p:nvPr>
            <p:ph type="ctrTitle"/>
          </p:nvPr>
        </p:nvSpPr>
        <p:spPr>
          <a:xfrm>
            <a:off x="759125" y="600200"/>
            <a:ext cx="3343800" cy="946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lgn="r">
              <a:spcBef>
                <a:spcPts val="0"/>
              </a:spcBef>
              <a:spcAft>
                <a:spcPts val="0"/>
              </a:spcAft>
              <a:buClr>
                <a:srgbClr val="FFFFFF"/>
              </a:buClr>
              <a:buSzPts val="1800"/>
              <a:buNone/>
              <a:defRPr sz="1800">
                <a:solidFill>
                  <a:srgbClr val="FFFFFF"/>
                </a:solidFill>
              </a:defRPr>
            </a:lvl2pPr>
            <a:lvl3pPr lvl="2" rtl="0" algn="r">
              <a:spcBef>
                <a:spcPts val="0"/>
              </a:spcBef>
              <a:spcAft>
                <a:spcPts val="0"/>
              </a:spcAft>
              <a:buClr>
                <a:srgbClr val="FFFFFF"/>
              </a:buClr>
              <a:buSzPts val="1800"/>
              <a:buNone/>
              <a:defRPr sz="1800">
                <a:solidFill>
                  <a:srgbClr val="FFFFFF"/>
                </a:solidFill>
              </a:defRPr>
            </a:lvl3pPr>
            <a:lvl4pPr lvl="3" rtl="0" algn="r">
              <a:spcBef>
                <a:spcPts val="0"/>
              </a:spcBef>
              <a:spcAft>
                <a:spcPts val="0"/>
              </a:spcAft>
              <a:buClr>
                <a:srgbClr val="FFFFFF"/>
              </a:buClr>
              <a:buSzPts val="1800"/>
              <a:buNone/>
              <a:defRPr sz="1800">
                <a:solidFill>
                  <a:srgbClr val="FFFFFF"/>
                </a:solidFill>
              </a:defRPr>
            </a:lvl4pPr>
            <a:lvl5pPr lvl="4" rtl="0" algn="r">
              <a:spcBef>
                <a:spcPts val="0"/>
              </a:spcBef>
              <a:spcAft>
                <a:spcPts val="0"/>
              </a:spcAft>
              <a:buClr>
                <a:srgbClr val="FFFFFF"/>
              </a:buClr>
              <a:buSzPts val="1800"/>
              <a:buNone/>
              <a:defRPr sz="1800">
                <a:solidFill>
                  <a:srgbClr val="FFFFFF"/>
                </a:solidFill>
              </a:defRPr>
            </a:lvl5pPr>
            <a:lvl6pPr lvl="5" rtl="0" algn="r">
              <a:spcBef>
                <a:spcPts val="0"/>
              </a:spcBef>
              <a:spcAft>
                <a:spcPts val="0"/>
              </a:spcAft>
              <a:buClr>
                <a:srgbClr val="FFFFFF"/>
              </a:buClr>
              <a:buSzPts val="1800"/>
              <a:buNone/>
              <a:defRPr sz="1800">
                <a:solidFill>
                  <a:srgbClr val="FFFFFF"/>
                </a:solidFill>
              </a:defRPr>
            </a:lvl6pPr>
            <a:lvl7pPr lvl="6" rtl="0" algn="r">
              <a:spcBef>
                <a:spcPts val="0"/>
              </a:spcBef>
              <a:spcAft>
                <a:spcPts val="0"/>
              </a:spcAft>
              <a:buClr>
                <a:srgbClr val="FFFFFF"/>
              </a:buClr>
              <a:buSzPts val="1800"/>
              <a:buNone/>
              <a:defRPr sz="1800">
                <a:solidFill>
                  <a:srgbClr val="FFFFFF"/>
                </a:solidFill>
              </a:defRPr>
            </a:lvl7pPr>
            <a:lvl8pPr lvl="7" rtl="0" algn="r">
              <a:spcBef>
                <a:spcPts val="0"/>
              </a:spcBef>
              <a:spcAft>
                <a:spcPts val="0"/>
              </a:spcAft>
              <a:buClr>
                <a:srgbClr val="FFFFFF"/>
              </a:buClr>
              <a:buSzPts val="1800"/>
              <a:buNone/>
              <a:defRPr sz="1800">
                <a:solidFill>
                  <a:srgbClr val="FFFFFF"/>
                </a:solidFill>
              </a:defRPr>
            </a:lvl8pPr>
            <a:lvl9pPr lvl="8" rtl="0" algn="r">
              <a:spcBef>
                <a:spcPts val="0"/>
              </a:spcBef>
              <a:spcAft>
                <a:spcPts val="0"/>
              </a:spcAft>
              <a:buClr>
                <a:srgbClr val="FFFFFF"/>
              </a:buClr>
              <a:buSzPts val="1800"/>
              <a:buNone/>
              <a:defRPr sz="1800">
                <a:solidFill>
                  <a:srgbClr val="FFFFFF"/>
                </a:solidFill>
              </a:defRPr>
            </a:lvl9pPr>
          </a:lstStyle>
          <a:p/>
        </p:txBody>
      </p:sp>
      <p:sp>
        <p:nvSpPr>
          <p:cNvPr id="228" name="Google Shape;228;p25"/>
          <p:cNvSpPr txBox="1"/>
          <p:nvPr>
            <p:ph idx="1" type="subTitle"/>
          </p:nvPr>
        </p:nvSpPr>
        <p:spPr>
          <a:xfrm>
            <a:off x="759113" y="3032650"/>
            <a:ext cx="2797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000"/>
              <a:buNone/>
              <a:defRPr sz="1000">
                <a:solidFill>
                  <a:srgbClr val="FFFFFF"/>
                </a:solidFill>
              </a:defRPr>
            </a:lvl1pPr>
            <a:lvl2pPr lvl="1" rtl="0">
              <a:lnSpc>
                <a:spcPct val="100000"/>
              </a:lnSpc>
              <a:spcBef>
                <a:spcPts val="0"/>
              </a:spcBef>
              <a:spcAft>
                <a:spcPts val="0"/>
              </a:spcAft>
              <a:buClr>
                <a:srgbClr val="FFFFFF"/>
              </a:buClr>
              <a:buSzPts val="1000"/>
              <a:buNone/>
              <a:defRPr sz="1000">
                <a:solidFill>
                  <a:srgbClr val="FFFFFF"/>
                </a:solidFill>
              </a:defRPr>
            </a:lvl2pPr>
            <a:lvl3pPr lvl="2" rtl="0">
              <a:lnSpc>
                <a:spcPct val="100000"/>
              </a:lnSpc>
              <a:spcBef>
                <a:spcPts val="0"/>
              </a:spcBef>
              <a:spcAft>
                <a:spcPts val="0"/>
              </a:spcAft>
              <a:buClr>
                <a:srgbClr val="FFFFFF"/>
              </a:buClr>
              <a:buSzPts val="1000"/>
              <a:buNone/>
              <a:defRPr sz="1000">
                <a:solidFill>
                  <a:srgbClr val="FFFFFF"/>
                </a:solidFill>
              </a:defRPr>
            </a:lvl3pPr>
            <a:lvl4pPr lvl="3" rtl="0">
              <a:lnSpc>
                <a:spcPct val="100000"/>
              </a:lnSpc>
              <a:spcBef>
                <a:spcPts val="0"/>
              </a:spcBef>
              <a:spcAft>
                <a:spcPts val="0"/>
              </a:spcAft>
              <a:buClr>
                <a:srgbClr val="FFFFFF"/>
              </a:buClr>
              <a:buSzPts val="1000"/>
              <a:buNone/>
              <a:defRPr sz="1000">
                <a:solidFill>
                  <a:srgbClr val="FFFFFF"/>
                </a:solidFill>
              </a:defRPr>
            </a:lvl4pPr>
            <a:lvl5pPr lvl="4" rtl="0">
              <a:lnSpc>
                <a:spcPct val="100000"/>
              </a:lnSpc>
              <a:spcBef>
                <a:spcPts val="0"/>
              </a:spcBef>
              <a:spcAft>
                <a:spcPts val="0"/>
              </a:spcAft>
              <a:buClr>
                <a:srgbClr val="FFFFFF"/>
              </a:buClr>
              <a:buSzPts val="1000"/>
              <a:buNone/>
              <a:defRPr sz="1000">
                <a:solidFill>
                  <a:srgbClr val="FFFFFF"/>
                </a:solidFill>
              </a:defRPr>
            </a:lvl5pPr>
            <a:lvl6pPr lvl="5" rtl="0">
              <a:lnSpc>
                <a:spcPct val="100000"/>
              </a:lnSpc>
              <a:spcBef>
                <a:spcPts val="0"/>
              </a:spcBef>
              <a:spcAft>
                <a:spcPts val="0"/>
              </a:spcAft>
              <a:buClr>
                <a:srgbClr val="FFFFFF"/>
              </a:buClr>
              <a:buSzPts val="1000"/>
              <a:buNone/>
              <a:defRPr sz="1000">
                <a:solidFill>
                  <a:srgbClr val="FFFFFF"/>
                </a:solidFill>
              </a:defRPr>
            </a:lvl6pPr>
            <a:lvl7pPr lvl="6" rtl="0">
              <a:lnSpc>
                <a:spcPct val="100000"/>
              </a:lnSpc>
              <a:spcBef>
                <a:spcPts val="0"/>
              </a:spcBef>
              <a:spcAft>
                <a:spcPts val="0"/>
              </a:spcAft>
              <a:buClr>
                <a:srgbClr val="FFFFFF"/>
              </a:buClr>
              <a:buSzPts val="1000"/>
              <a:buNone/>
              <a:defRPr sz="1000">
                <a:solidFill>
                  <a:srgbClr val="FFFFFF"/>
                </a:solidFill>
              </a:defRPr>
            </a:lvl7pPr>
            <a:lvl8pPr lvl="7" rtl="0">
              <a:lnSpc>
                <a:spcPct val="100000"/>
              </a:lnSpc>
              <a:spcBef>
                <a:spcPts val="0"/>
              </a:spcBef>
              <a:spcAft>
                <a:spcPts val="0"/>
              </a:spcAft>
              <a:buClr>
                <a:srgbClr val="FFFFFF"/>
              </a:buClr>
              <a:buSzPts val="1000"/>
              <a:buNone/>
              <a:defRPr sz="1000">
                <a:solidFill>
                  <a:srgbClr val="FFFFFF"/>
                </a:solidFill>
              </a:defRPr>
            </a:lvl8pPr>
            <a:lvl9pPr lvl="8" rtl="0">
              <a:lnSpc>
                <a:spcPct val="100000"/>
              </a:lnSpc>
              <a:spcBef>
                <a:spcPts val="0"/>
              </a:spcBef>
              <a:spcAft>
                <a:spcPts val="0"/>
              </a:spcAft>
              <a:buClr>
                <a:srgbClr val="FFFFFF"/>
              </a:buClr>
              <a:buSzPts val="1000"/>
              <a:buNone/>
              <a:defRPr sz="1000">
                <a:solidFill>
                  <a:srgbClr val="FFFFFF"/>
                </a:solidFill>
              </a:defRPr>
            </a:lvl9pPr>
          </a:lstStyle>
          <a:p/>
        </p:txBody>
      </p:sp>
      <p:sp>
        <p:nvSpPr>
          <p:cNvPr id="229" name="Google Shape;229;p25"/>
          <p:cNvSpPr txBox="1"/>
          <p:nvPr>
            <p:ph idx="2" type="subTitle"/>
          </p:nvPr>
        </p:nvSpPr>
        <p:spPr>
          <a:xfrm>
            <a:off x="5411863" y="3032650"/>
            <a:ext cx="2797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000"/>
              <a:buNone/>
              <a:defRPr sz="1000">
                <a:solidFill>
                  <a:srgbClr val="FFFFFF"/>
                </a:solidFill>
              </a:defRPr>
            </a:lvl1pPr>
            <a:lvl2pPr lvl="1" rtl="0">
              <a:lnSpc>
                <a:spcPct val="100000"/>
              </a:lnSpc>
              <a:spcBef>
                <a:spcPts val="0"/>
              </a:spcBef>
              <a:spcAft>
                <a:spcPts val="0"/>
              </a:spcAft>
              <a:buClr>
                <a:srgbClr val="FFFFFF"/>
              </a:buClr>
              <a:buSzPts val="1000"/>
              <a:buNone/>
              <a:defRPr sz="1000">
                <a:solidFill>
                  <a:srgbClr val="FFFFFF"/>
                </a:solidFill>
              </a:defRPr>
            </a:lvl2pPr>
            <a:lvl3pPr lvl="2" rtl="0">
              <a:lnSpc>
                <a:spcPct val="100000"/>
              </a:lnSpc>
              <a:spcBef>
                <a:spcPts val="0"/>
              </a:spcBef>
              <a:spcAft>
                <a:spcPts val="0"/>
              </a:spcAft>
              <a:buClr>
                <a:srgbClr val="FFFFFF"/>
              </a:buClr>
              <a:buSzPts val="1000"/>
              <a:buNone/>
              <a:defRPr sz="1000">
                <a:solidFill>
                  <a:srgbClr val="FFFFFF"/>
                </a:solidFill>
              </a:defRPr>
            </a:lvl3pPr>
            <a:lvl4pPr lvl="3" rtl="0">
              <a:lnSpc>
                <a:spcPct val="100000"/>
              </a:lnSpc>
              <a:spcBef>
                <a:spcPts val="0"/>
              </a:spcBef>
              <a:spcAft>
                <a:spcPts val="0"/>
              </a:spcAft>
              <a:buClr>
                <a:srgbClr val="FFFFFF"/>
              </a:buClr>
              <a:buSzPts val="1000"/>
              <a:buNone/>
              <a:defRPr sz="1000">
                <a:solidFill>
                  <a:srgbClr val="FFFFFF"/>
                </a:solidFill>
              </a:defRPr>
            </a:lvl4pPr>
            <a:lvl5pPr lvl="4" rtl="0">
              <a:lnSpc>
                <a:spcPct val="100000"/>
              </a:lnSpc>
              <a:spcBef>
                <a:spcPts val="0"/>
              </a:spcBef>
              <a:spcAft>
                <a:spcPts val="0"/>
              </a:spcAft>
              <a:buClr>
                <a:srgbClr val="FFFFFF"/>
              </a:buClr>
              <a:buSzPts val="1000"/>
              <a:buNone/>
              <a:defRPr sz="1000">
                <a:solidFill>
                  <a:srgbClr val="FFFFFF"/>
                </a:solidFill>
              </a:defRPr>
            </a:lvl5pPr>
            <a:lvl6pPr lvl="5" rtl="0">
              <a:lnSpc>
                <a:spcPct val="100000"/>
              </a:lnSpc>
              <a:spcBef>
                <a:spcPts val="0"/>
              </a:spcBef>
              <a:spcAft>
                <a:spcPts val="0"/>
              </a:spcAft>
              <a:buClr>
                <a:srgbClr val="FFFFFF"/>
              </a:buClr>
              <a:buSzPts val="1000"/>
              <a:buNone/>
              <a:defRPr sz="1000">
                <a:solidFill>
                  <a:srgbClr val="FFFFFF"/>
                </a:solidFill>
              </a:defRPr>
            </a:lvl6pPr>
            <a:lvl7pPr lvl="6" rtl="0">
              <a:lnSpc>
                <a:spcPct val="100000"/>
              </a:lnSpc>
              <a:spcBef>
                <a:spcPts val="0"/>
              </a:spcBef>
              <a:spcAft>
                <a:spcPts val="0"/>
              </a:spcAft>
              <a:buClr>
                <a:srgbClr val="FFFFFF"/>
              </a:buClr>
              <a:buSzPts val="1000"/>
              <a:buNone/>
              <a:defRPr sz="1000">
                <a:solidFill>
                  <a:srgbClr val="FFFFFF"/>
                </a:solidFill>
              </a:defRPr>
            </a:lvl7pPr>
            <a:lvl8pPr lvl="7" rtl="0">
              <a:lnSpc>
                <a:spcPct val="100000"/>
              </a:lnSpc>
              <a:spcBef>
                <a:spcPts val="0"/>
              </a:spcBef>
              <a:spcAft>
                <a:spcPts val="0"/>
              </a:spcAft>
              <a:buClr>
                <a:srgbClr val="FFFFFF"/>
              </a:buClr>
              <a:buSzPts val="1000"/>
              <a:buNone/>
              <a:defRPr sz="1000">
                <a:solidFill>
                  <a:srgbClr val="FFFFFF"/>
                </a:solidFill>
              </a:defRPr>
            </a:lvl8pPr>
            <a:lvl9pPr lvl="8" rtl="0">
              <a:lnSpc>
                <a:spcPct val="100000"/>
              </a:lnSpc>
              <a:spcBef>
                <a:spcPts val="0"/>
              </a:spcBef>
              <a:spcAft>
                <a:spcPts val="0"/>
              </a:spcAft>
              <a:buClr>
                <a:srgbClr val="FFFFFF"/>
              </a:buClr>
              <a:buSzPts val="1000"/>
              <a:buNone/>
              <a:defRPr sz="1000">
                <a:solidFill>
                  <a:srgbClr val="FFFFFF"/>
                </a:solidFill>
              </a:defRPr>
            </a:lvl9pPr>
          </a:lstStyle>
          <a:p/>
        </p:txBody>
      </p:sp>
      <p:sp>
        <p:nvSpPr>
          <p:cNvPr id="230" name="Google Shape;230;p25"/>
          <p:cNvSpPr txBox="1"/>
          <p:nvPr>
            <p:ph idx="3" type="ctrTitle"/>
          </p:nvPr>
        </p:nvSpPr>
        <p:spPr>
          <a:xfrm>
            <a:off x="792969" y="2211450"/>
            <a:ext cx="2797200" cy="644700"/>
          </a:xfrm>
          <a:prstGeom prst="rect">
            <a:avLst/>
          </a:prstGeom>
          <a:ln cap="flat" cmpd="sng" w="19050">
            <a:solidFill>
              <a:srgbClr val="FFFFFF"/>
            </a:solidFill>
            <a:prstDash val="solid"/>
            <a:round/>
            <a:headEnd len="sm" w="sm" type="none"/>
            <a:tailEnd len="sm" w="sm" type="none"/>
          </a:ln>
        </p:spPr>
        <p:txBody>
          <a:bodyPr anchorCtr="0" anchor="b" bIns="91425" lIns="91425" spcFirstLastPara="1" rIns="91425" wrap="square" tIns="91425">
            <a:noAutofit/>
          </a:bodyPr>
          <a:lstStyle>
            <a:lvl1pPr lvl="0"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1pPr>
            <a:lvl2pPr lvl="1"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2pPr>
            <a:lvl3pPr lvl="2"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3pPr>
            <a:lvl4pPr lvl="3"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4pPr>
            <a:lvl5pPr lvl="4"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5pPr>
            <a:lvl6pPr lvl="5"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6pPr>
            <a:lvl7pPr lvl="6"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7pPr>
            <a:lvl8pPr lvl="7"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8pPr>
            <a:lvl9pPr lvl="8"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9pPr>
          </a:lstStyle>
          <a:p/>
        </p:txBody>
      </p:sp>
      <p:sp>
        <p:nvSpPr>
          <p:cNvPr id="231" name="Google Shape;231;p25"/>
          <p:cNvSpPr txBox="1"/>
          <p:nvPr>
            <p:ph idx="4" type="ctrTitle"/>
          </p:nvPr>
        </p:nvSpPr>
        <p:spPr>
          <a:xfrm>
            <a:off x="5445719" y="2211450"/>
            <a:ext cx="2797200" cy="644700"/>
          </a:xfrm>
          <a:prstGeom prst="rect">
            <a:avLst/>
          </a:prstGeom>
          <a:ln cap="flat" cmpd="sng" w="19050">
            <a:solidFill>
              <a:srgbClr val="FFFFFF"/>
            </a:solidFill>
            <a:prstDash val="solid"/>
            <a:round/>
            <a:headEnd len="sm" w="sm" type="none"/>
            <a:tailEnd len="sm" w="sm" type="none"/>
          </a:ln>
        </p:spPr>
        <p:txBody>
          <a:bodyPr anchorCtr="0" anchor="b" bIns="91425" lIns="91425" spcFirstLastPara="1" rIns="91425" wrap="square" tIns="91425">
            <a:noAutofit/>
          </a:bodyPr>
          <a:lstStyle>
            <a:lvl1pPr lvl="0"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1pPr>
            <a:lvl2pPr lvl="1"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2pPr>
            <a:lvl3pPr lvl="2"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3pPr>
            <a:lvl4pPr lvl="3"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4pPr>
            <a:lvl5pPr lvl="4"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5pPr>
            <a:lvl6pPr lvl="5"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6pPr>
            <a:lvl7pPr lvl="6"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7pPr>
            <a:lvl8pPr lvl="7"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8pPr>
            <a:lvl9pPr lvl="8" rtl="0" algn="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9pPr>
          </a:lstStyle>
          <a:p/>
        </p:txBody>
      </p:sp>
      <p:grpSp>
        <p:nvGrpSpPr>
          <p:cNvPr id="232" name="Google Shape;232;p25"/>
          <p:cNvGrpSpPr/>
          <p:nvPr/>
        </p:nvGrpSpPr>
        <p:grpSpPr>
          <a:xfrm>
            <a:off x="4576072" y="4075"/>
            <a:ext cx="392700" cy="5157600"/>
            <a:chOff x="3047922" y="4075"/>
            <a:chExt cx="392700" cy="5157600"/>
          </a:xfrm>
        </p:grpSpPr>
        <p:sp>
          <p:nvSpPr>
            <p:cNvPr id="233" name="Google Shape;233;p25"/>
            <p:cNvSpPr/>
            <p:nvPr/>
          </p:nvSpPr>
          <p:spPr>
            <a:xfrm rot="5400000">
              <a:off x="3017322" y="2373000"/>
              <a:ext cx="453900" cy="3927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4" name="Google Shape;234;p25"/>
            <p:cNvCxnSpPr/>
            <p:nvPr/>
          </p:nvCxnSpPr>
          <p:spPr>
            <a:xfrm>
              <a:off x="3053725" y="4075"/>
              <a:ext cx="0" cy="5157600"/>
            </a:xfrm>
            <a:prstGeom prst="straightConnector1">
              <a:avLst/>
            </a:prstGeom>
            <a:noFill/>
            <a:ln cap="flat" cmpd="sng" w="28575">
              <a:solidFill>
                <a:srgbClr val="FFFFFF"/>
              </a:solidFill>
              <a:prstDash val="solid"/>
              <a:round/>
              <a:headEnd len="med" w="med" type="none"/>
              <a:tailEnd len="med" w="med" type="none"/>
            </a:ln>
          </p:spPr>
        </p:cxnSp>
      </p:grpSp>
      <p:sp>
        <p:nvSpPr>
          <p:cNvPr id="235" name="Google Shape;235;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extLst>
    <p:ext uri="{DCECCB84-F9BA-43D5-87BE-67443E8EF086}">
      <p15:sldGuideLst>
        <p15:guide id="1" orient="horz" pos="1620">
          <p15:clr>
            <a:srgbClr val="FA7B17"/>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3">
  <p:cSld name="TITLE_ONLY_3">
    <p:bg>
      <p:bgPr>
        <a:noFill/>
      </p:bgPr>
    </p:bg>
    <p:spTree>
      <p:nvGrpSpPr>
        <p:cNvPr id="236" name="Shape 236"/>
        <p:cNvGrpSpPr/>
        <p:nvPr/>
      </p:nvGrpSpPr>
      <p:grpSpPr>
        <a:xfrm>
          <a:off x="0" y="0"/>
          <a:ext cx="0" cy="0"/>
          <a:chOff x="0" y="0"/>
          <a:chExt cx="0" cy="0"/>
        </a:xfrm>
      </p:grpSpPr>
      <p:sp>
        <p:nvSpPr>
          <p:cNvPr id="237" name="Google Shape;237;p26"/>
          <p:cNvSpPr/>
          <p:nvPr/>
        </p:nvSpPr>
        <p:spPr>
          <a:xfrm>
            <a:off x="4560425" y="-7025"/>
            <a:ext cx="4587300" cy="51576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6"/>
          <p:cNvSpPr/>
          <p:nvPr/>
        </p:nvSpPr>
        <p:spPr>
          <a:xfrm>
            <a:off x="-7500" y="-7025"/>
            <a:ext cx="4567800" cy="51576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6"/>
          <p:cNvSpPr txBox="1"/>
          <p:nvPr>
            <p:ph type="ctrTitle"/>
          </p:nvPr>
        </p:nvSpPr>
        <p:spPr>
          <a:xfrm>
            <a:off x="2146200" y="600200"/>
            <a:ext cx="48516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3600"/>
              <a:buNone/>
              <a:defRPr sz="3600">
                <a:solidFill>
                  <a:srgbClr val="FFFFFF"/>
                </a:solidFill>
              </a:defRPr>
            </a:lvl1pPr>
            <a:lvl2pPr lvl="1" rtl="0" algn="r">
              <a:spcBef>
                <a:spcPts val="0"/>
              </a:spcBef>
              <a:spcAft>
                <a:spcPts val="0"/>
              </a:spcAft>
              <a:buClr>
                <a:srgbClr val="FFFFFF"/>
              </a:buClr>
              <a:buSzPts val="1800"/>
              <a:buNone/>
              <a:defRPr sz="1800">
                <a:solidFill>
                  <a:srgbClr val="FFFFFF"/>
                </a:solidFill>
              </a:defRPr>
            </a:lvl2pPr>
            <a:lvl3pPr lvl="2" rtl="0" algn="r">
              <a:spcBef>
                <a:spcPts val="0"/>
              </a:spcBef>
              <a:spcAft>
                <a:spcPts val="0"/>
              </a:spcAft>
              <a:buClr>
                <a:srgbClr val="FFFFFF"/>
              </a:buClr>
              <a:buSzPts val="1800"/>
              <a:buNone/>
              <a:defRPr sz="1800">
                <a:solidFill>
                  <a:srgbClr val="FFFFFF"/>
                </a:solidFill>
              </a:defRPr>
            </a:lvl3pPr>
            <a:lvl4pPr lvl="3" rtl="0" algn="r">
              <a:spcBef>
                <a:spcPts val="0"/>
              </a:spcBef>
              <a:spcAft>
                <a:spcPts val="0"/>
              </a:spcAft>
              <a:buClr>
                <a:srgbClr val="FFFFFF"/>
              </a:buClr>
              <a:buSzPts val="1800"/>
              <a:buNone/>
              <a:defRPr sz="1800">
                <a:solidFill>
                  <a:srgbClr val="FFFFFF"/>
                </a:solidFill>
              </a:defRPr>
            </a:lvl4pPr>
            <a:lvl5pPr lvl="4" rtl="0" algn="r">
              <a:spcBef>
                <a:spcPts val="0"/>
              </a:spcBef>
              <a:spcAft>
                <a:spcPts val="0"/>
              </a:spcAft>
              <a:buClr>
                <a:srgbClr val="FFFFFF"/>
              </a:buClr>
              <a:buSzPts val="1800"/>
              <a:buNone/>
              <a:defRPr sz="1800">
                <a:solidFill>
                  <a:srgbClr val="FFFFFF"/>
                </a:solidFill>
              </a:defRPr>
            </a:lvl5pPr>
            <a:lvl6pPr lvl="5" rtl="0" algn="r">
              <a:spcBef>
                <a:spcPts val="0"/>
              </a:spcBef>
              <a:spcAft>
                <a:spcPts val="0"/>
              </a:spcAft>
              <a:buClr>
                <a:srgbClr val="FFFFFF"/>
              </a:buClr>
              <a:buSzPts val="1800"/>
              <a:buNone/>
              <a:defRPr sz="1800">
                <a:solidFill>
                  <a:srgbClr val="FFFFFF"/>
                </a:solidFill>
              </a:defRPr>
            </a:lvl6pPr>
            <a:lvl7pPr lvl="6" rtl="0" algn="r">
              <a:spcBef>
                <a:spcPts val="0"/>
              </a:spcBef>
              <a:spcAft>
                <a:spcPts val="0"/>
              </a:spcAft>
              <a:buClr>
                <a:srgbClr val="FFFFFF"/>
              </a:buClr>
              <a:buSzPts val="1800"/>
              <a:buNone/>
              <a:defRPr sz="1800">
                <a:solidFill>
                  <a:srgbClr val="FFFFFF"/>
                </a:solidFill>
              </a:defRPr>
            </a:lvl7pPr>
            <a:lvl8pPr lvl="7" rtl="0" algn="r">
              <a:spcBef>
                <a:spcPts val="0"/>
              </a:spcBef>
              <a:spcAft>
                <a:spcPts val="0"/>
              </a:spcAft>
              <a:buClr>
                <a:srgbClr val="FFFFFF"/>
              </a:buClr>
              <a:buSzPts val="1800"/>
              <a:buNone/>
              <a:defRPr sz="1800">
                <a:solidFill>
                  <a:srgbClr val="FFFFFF"/>
                </a:solidFill>
              </a:defRPr>
            </a:lvl8pPr>
            <a:lvl9pPr lvl="8" rtl="0" algn="r">
              <a:spcBef>
                <a:spcPts val="0"/>
              </a:spcBef>
              <a:spcAft>
                <a:spcPts val="0"/>
              </a:spcAft>
              <a:buClr>
                <a:srgbClr val="FFFFFF"/>
              </a:buClr>
              <a:buSzPts val="1800"/>
              <a:buNone/>
              <a:defRPr sz="1800">
                <a:solidFill>
                  <a:srgbClr val="FFFFFF"/>
                </a:solidFill>
              </a:defRPr>
            </a:lvl9pPr>
          </a:lstStyle>
          <a:p/>
        </p:txBody>
      </p:sp>
      <p:sp>
        <p:nvSpPr>
          <p:cNvPr id="240" name="Google Shape;240;p26"/>
          <p:cNvSpPr txBox="1"/>
          <p:nvPr>
            <p:ph idx="1" type="subTitle"/>
          </p:nvPr>
        </p:nvSpPr>
        <p:spPr>
          <a:xfrm>
            <a:off x="759113" y="2337500"/>
            <a:ext cx="2797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000"/>
              <a:buNone/>
              <a:defRPr sz="1000">
                <a:solidFill>
                  <a:srgbClr val="FFFFFF"/>
                </a:solidFill>
              </a:defRPr>
            </a:lvl1pPr>
            <a:lvl2pPr lvl="1" rtl="0">
              <a:lnSpc>
                <a:spcPct val="100000"/>
              </a:lnSpc>
              <a:spcBef>
                <a:spcPts val="0"/>
              </a:spcBef>
              <a:spcAft>
                <a:spcPts val="0"/>
              </a:spcAft>
              <a:buClr>
                <a:srgbClr val="FFFFFF"/>
              </a:buClr>
              <a:buSzPts val="1000"/>
              <a:buNone/>
              <a:defRPr sz="1000">
                <a:solidFill>
                  <a:srgbClr val="FFFFFF"/>
                </a:solidFill>
              </a:defRPr>
            </a:lvl2pPr>
            <a:lvl3pPr lvl="2" rtl="0">
              <a:lnSpc>
                <a:spcPct val="100000"/>
              </a:lnSpc>
              <a:spcBef>
                <a:spcPts val="0"/>
              </a:spcBef>
              <a:spcAft>
                <a:spcPts val="0"/>
              </a:spcAft>
              <a:buClr>
                <a:srgbClr val="FFFFFF"/>
              </a:buClr>
              <a:buSzPts val="1000"/>
              <a:buNone/>
              <a:defRPr sz="1000">
                <a:solidFill>
                  <a:srgbClr val="FFFFFF"/>
                </a:solidFill>
              </a:defRPr>
            </a:lvl3pPr>
            <a:lvl4pPr lvl="3" rtl="0">
              <a:lnSpc>
                <a:spcPct val="100000"/>
              </a:lnSpc>
              <a:spcBef>
                <a:spcPts val="0"/>
              </a:spcBef>
              <a:spcAft>
                <a:spcPts val="0"/>
              </a:spcAft>
              <a:buClr>
                <a:srgbClr val="FFFFFF"/>
              </a:buClr>
              <a:buSzPts val="1000"/>
              <a:buNone/>
              <a:defRPr sz="1000">
                <a:solidFill>
                  <a:srgbClr val="FFFFFF"/>
                </a:solidFill>
              </a:defRPr>
            </a:lvl4pPr>
            <a:lvl5pPr lvl="4" rtl="0">
              <a:lnSpc>
                <a:spcPct val="100000"/>
              </a:lnSpc>
              <a:spcBef>
                <a:spcPts val="0"/>
              </a:spcBef>
              <a:spcAft>
                <a:spcPts val="0"/>
              </a:spcAft>
              <a:buClr>
                <a:srgbClr val="FFFFFF"/>
              </a:buClr>
              <a:buSzPts val="1000"/>
              <a:buNone/>
              <a:defRPr sz="1000">
                <a:solidFill>
                  <a:srgbClr val="FFFFFF"/>
                </a:solidFill>
              </a:defRPr>
            </a:lvl5pPr>
            <a:lvl6pPr lvl="5" rtl="0">
              <a:lnSpc>
                <a:spcPct val="100000"/>
              </a:lnSpc>
              <a:spcBef>
                <a:spcPts val="0"/>
              </a:spcBef>
              <a:spcAft>
                <a:spcPts val="0"/>
              </a:spcAft>
              <a:buClr>
                <a:srgbClr val="FFFFFF"/>
              </a:buClr>
              <a:buSzPts val="1000"/>
              <a:buNone/>
              <a:defRPr sz="1000">
                <a:solidFill>
                  <a:srgbClr val="FFFFFF"/>
                </a:solidFill>
              </a:defRPr>
            </a:lvl6pPr>
            <a:lvl7pPr lvl="6" rtl="0">
              <a:lnSpc>
                <a:spcPct val="100000"/>
              </a:lnSpc>
              <a:spcBef>
                <a:spcPts val="0"/>
              </a:spcBef>
              <a:spcAft>
                <a:spcPts val="0"/>
              </a:spcAft>
              <a:buClr>
                <a:srgbClr val="FFFFFF"/>
              </a:buClr>
              <a:buSzPts val="1000"/>
              <a:buNone/>
              <a:defRPr sz="1000">
                <a:solidFill>
                  <a:srgbClr val="FFFFFF"/>
                </a:solidFill>
              </a:defRPr>
            </a:lvl7pPr>
            <a:lvl8pPr lvl="7" rtl="0">
              <a:lnSpc>
                <a:spcPct val="100000"/>
              </a:lnSpc>
              <a:spcBef>
                <a:spcPts val="0"/>
              </a:spcBef>
              <a:spcAft>
                <a:spcPts val="0"/>
              </a:spcAft>
              <a:buClr>
                <a:srgbClr val="FFFFFF"/>
              </a:buClr>
              <a:buSzPts val="1000"/>
              <a:buNone/>
              <a:defRPr sz="1000">
                <a:solidFill>
                  <a:srgbClr val="FFFFFF"/>
                </a:solidFill>
              </a:defRPr>
            </a:lvl8pPr>
            <a:lvl9pPr lvl="8" rtl="0">
              <a:lnSpc>
                <a:spcPct val="100000"/>
              </a:lnSpc>
              <a:spcBef>
                <a:spcPts val="0"/>
              </a:spcBef>
              <a:spcAft>
                <a:spcPts val="0"/>
              </a:spcAft>
              <a:buClr>
                <a:srgbClr val="FFFFFF"/>
              </a:buClr>
              <a:buSzPts val="1000"/>
              <a:buNone/>
              <a:defRPr sz="1000">
                <a:solidFill>
                  <a:srgbClr val="FFFFFF"/>
                </a:solidFill>
              </a:defRPr>
            </a:lvl9pPr>
          </a:lstStyle>
          <a:p/>
        </p:txBody>
      </p:sp>
      <p:sp>
        <p:nvSpPr>
          <p:cNvPr id="241" name="Google Shape;241;p26"/>
          <p:cNvSpPr txBox="1"/>
          <p:nvPr>
            <p:ph idx="2" type="subTitle"/>
          </p:nvPr>
        </p:nvSpPr>
        <p:spPr>
          <a:xfrm>
            <a:off x="5411863" y="2337500"/>
            <a:ext cx="2797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000"/>
              <a:buNone/>
              <a:defRPr sz="1000">
                <a:solidFill>
                  <a:srgbClr val="FFFFFF"/>
                </a:solidFill>
              </a:defRPr>
            </a:lvl1pPr>
            <a:lvl2pPr lvl="1" rtl="0">
              <a:lnSpc>
                <a:spcPct val="100000"/>
              </a:lnSpc>
              <a:spcBef>
                <a:spcPts val="0"/>
              </a:spcBef>
              <a:spcAft>
                <a:spcPts val="0"/>
              </a:spcAft>
              <a:buClr>
                <a:srgbClr val="FFFFFF"/>
              </a:buClr>
              <a:buSzPts val="1000"/>
              <a:buNone/>
              <a:defRPr sz="1000">
                <a:solidFill>
                  <a:srgbClr val="FFFFFF"/>
                </a:solidFill>
              </a:defRPr>
            </a:lvl2pPr>
            <a:lvl3pPr lvl="2" rtl="0">
              <a:lnSpc>
                <a:spcPct val="100000"/>
              </a:lnSpc>
              <a:spcBef>
                <a:spcPts val="0"/>
              </a:spcBef>
              <a:spcAft>
                <a:spcPts val="0"/>
              </a:spcAft>
              <a:buClr>
                <a:srgbClr val="FFFFFF"/>
              </a:buClr>
              <a:buSzPts val="1000"/>
              <a:buNone/>
              <a:defRPr sz="1000">
                <a:solidFill>
                  <a:srgbClr val="FFFFFF"/>
                </a:solidFill>
              </a:defRPr>
            </a:lvl3pPr>
            <a:lvl4pPr lvl="3" rtl="0">
              <a:lnSpc>
                <a:spcPct val="100000"/>
              </a:lnSpc>
              <a:spcBef>
                <a:spcPts val="0"/>
              </a:spcBef>
              <a:spcAft>
                <a:spcPts val="0"/>
              </a:spcAft>
              <a:buClr>
                <a:srgbClr val="FFFFFF"/>
              </a:buClr>
              <a:buSzPts val="1000"/>
              <a:buNone/>
              <a:defRPr sz="1000">
                <a:solidFill>
                  <a:srgbClr val="FFFFFF"/>
                </a:solidFill>
              </a:defRPr>
            </a:lvl4pPr>
            <a:lvl5pPr lvl="4" rtl="0">
              <a:lnSpc>
                <a:spcPct val="100000"/>
              </a:lnSpc>
              <a:spcBef>
                <a:spcPts val="0"/>
              </a:spcBef>
              <a:spcAft>
                <a:spcPts val="0"/>
              </a:spcAft>
              <a:buClr>
                <a:srgbClr val="FFFFFF"/>
              </a:buClr>
              <a:buSzPts val="1000"/>
              <a:buNone/>
              <a:defRPr sz="1000">
                <a:solidFill>
                  <a:srgbClr val="FFFFFF"/>
                </a:solidFill>
              </a:defRPr>
            </a:lvl5pPr>
            <a:lvl6pPr lvl="5" rtl="0">
              <a:lnSpc>
                <a:spcPct val="100000"/>
              </a:lnSpc>
              <a:spcBef>
                <a:spcPts val="0"/>
              </a:spcBef>
              <a:spcAft>
                <a:spcPts val="0"/>
              </a:spcAft>
              <a:buClr>
                <a:srgbClr val="FFFFFF"/>
              </a:buClr>
              <a:buSzPts val="1000"/>
              <a:buNone/>
              <a:defRPr sz="1000">
                <a:solidFill>
                  <a:srgbClr val="FFFFFF"/>
                </a:solidFill>
              </a:defRPr>
            </a:lvl6pPr>
            <a:lvl7pPr lvl="6" rtl="0">
              <a:lnSpc>
                <a:spcPct val="100000"/>
              </a:lnSpc>
              <a:spcBef>
                <a:spcPts val="0"/>
              </a:spcBef>
              <a:spcAft>
                <a:spcPts val="0"/>
              </a:spcAft>
              <a:buClr>
                <a:srgbClr val="FFFFFF"/>
              </a:buClr>
              <a:buSzPts val="1000"/>
              <a:buNone/>
              <a:defRPr sz="1000">
                <a:solidFill>
                  <a:srgbClr val="FFFFFF"/>
                </a:solidFill>
              </a:defRPr>
            </a:lvl7pPr>
            <a:lvl8pPr lvl="7" rtl="0">
              <a:lnSpc>
                <a:spcPct val="100000"/>
              </a:lnSpc>
              <a:spcBef>
                <a:spcPts val="0"/>
              </a:spcBef>
              <a:spcAft>
                <a:spcPts val="0"/>
              </a:spcAft>
              <a:buClr>
                <a:srgbClr val="FFFFFF"/>
              </a:buClr>
              <a:buSzPts val="1000"/>
              <a:buNone/>
              <a:defRPr sz="1000">
                <a:solidFill>
                  <a:srgbClr val="FFFFFF"/>
                </a:solidFill>
              </a:defRPr>
            </a:lvl8pPr>
            <a:lvl9pPr lvl="8" rtl="0">
              <a:lnSpc>
                <a:spcPct val="100000"/>
              </a:lnSpc>
              <a:spcBef>
                <a:spcPts val="0"/>
              </a:spcBef>
              <a:spcAft>
                <a:spcPts val="0"/>
              </a:spcAft>
              <a:buClr>
                <a:srgbClr val="FFFFFF"/>
              </a:buClr>
              <a:buSzPts val="1000"/>
              <a:buNone/>
              <a:defRPr sz="1000">
                <a:solidFill>
                  <a:srgbClr val="FFFFFF"/>
                </a:solidFill>
              </a:defRPr>
            </a:lvl9pPr>
          </a:lstStyle>
          <a:p/>
        </p:txBody>
      </p:sp>
      <p:sp>
        <p:nvSpPr>
          <p:cNvPr id="242" name="Google Shape;242;p26"/>
          <p:cNvSpPr/>
          <p:nvPr/>
        </p:nvSpPr>
        <p:spPr>
          <a:xfrm rot="5400000">
            <a:off x="4545472" y="2860425"/>
            <a:ext cx="453900" cy="392700"/>
          </a:xfrm>
          <a:prstGeom prst="triangle">
            <a:avLst>
              <a:gd fmla="val 50000"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extLst>
    <p:ext uri="{DCECCB84-F9BA-43D5-87BE-67443E8EF086}">
      <p15:sldGuideLst>
        <p15:guide id="1" orient="horz" pos="1620">
          <p15:clr>
            <a:srgbClr val="FA7B17"/>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2">
  <p:cSld name="TITLE_ONLY_2">
    <p:bg>
      <p:bgPr>
        <a:noFill/>
      </p:bgPr>
    </p:bg>
    <p:spTree>
      <p:nvGrpSpPr>
        <p:cNvPr id="244" name="Shape 244"/>
        <p:cNvGrpSpPr/>
        <p:nvPr/>
      </p:nvGrpSpPr>
      <p:grpSpPr>
        <a:xfrm>
          <a:off x="0" y="0"/>
          <a:ext cx="0" cy="0"/>
          <a:chOff x="0" y="0"/>
          <a:chExt cx="0" cy="0"/>
        </a:xfrm>
      </p:grpSpPr>
      <p:sp>
        <p:nvSpPr>
          <p:cNvPr id="245" name="Google Shape;245;p27"/>
          <p:cNvSpPr/>
          <p:nvPr/>
        </p:nvSpPr>
        <p:spPr>
          <a:xfrm>
            <a:off x="4773188" y="1362900"/>
            <a:ext cx="3094673" cy="3781988"/>
          </a:xfrm>
          <a:custGeom>
            <a:rect b="b" l="l" r="r" t="t"/>
            <a:pathLst>
              <a:path extrusionOk="0" h="4959984" w="3429000">
                <a:moveTo>
                  <a:pt x="3428822" y="4959629"/>
                </a:moveTo>
                <a:lnTo>
                  <a:pt x="0" y="4959629"/>
                </a:lnTo>
                <a:lnTo>
                  <a:pt x="0" y="0"/>
                </a:lnTo>
                <a:lnTo>
                  <a:pt x="3428822" y="0"/>
                </a:lnTo>
                <a:lnTo>
                  <a:pt x="3428822" y="4959629"/>
                </a:lnTo>
                <a:close/>
              </a:path>
            </a:pathLst>
          </a:custGeom>
          <a:solidFill>
            <a:srgbClr val="E65463">
              <a:alpha val="8498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246" name="Google Shape;246;p27"/>
          <p:cNvSpPr/>
          <p:nvPr/>
        </p:nvSpPr>
        <p:spPr>
          <a:xfrm>
            <a:off x="1276113" y="1362900"/>
            <a:ext cx="3094673" cy="3781988"/>
          </a:xfrm>
          <a:custGeom>
            <a:rect b="b" l="l" r="r" t="t"/>
            <a:pathLst>
              <a:path extrusionOk="0" h="4959984" w="3429000">
                <a:moveTo>
                  <a:pt x="3428822" y="4959629"/>
                </a:moveTo>
                <a:lnTo>
                  <a:pt x="0" y="4959629"/>
                </a:lnTo>
                <a:lnTo>
                  <a:pt x="0" y="0"/>
                </a:lnTo>
                <a:lnTo>
                  <a:pt x="3428822" y="0"/>
                </a:lnTo>
                <a:lnTo>
                  <a:pt x="3428822" y="4959629"/>
                </a:lnTo>
                <a:close/>
              </a:path>
            </a:pathLst>
          </a:custGeom>
          <a:solidFill>
            <a:srgbClr val="E65463">
              <a:alpha val="8498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247" name="Google Shape;247;p27"/>
          <p:cNvSpPr txBox="1"/>
          <p:nvPr>
            <p:ph type="ctrTitle"/>
          </p:nvPr>
        </p:nvSpPr>
        <p:spPr>
          <a:xfrm>
            <a:off x="1348450" y="225175"/>
            <a:ext cx="64470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413B49"/>
              </a:buClr>
              <a:buSzPts val="3000"/>
              <a:buNone/>
              <a:defRPr sz="3000">
                <a:solidFill>
                  <a:srgbClr val="413B49"/>
                </a:solidFill>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248" name="Google Shape;248;p27"/>
          <p:cNvSpPr txBox="1"/>
          <p:nvPr>
            <p:ph idx="1" type="subTitle"/>
          </p:nvPr>
        </p:nvSpPr>
        <p:spPr>
          <a:xfrm>
            <a:off x="1513750" y="2985400"/>
            <a:ext cx="2619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249" name="Google Shape;249;p27"/>
          <p:cNvSpPr txBox="1"/>
          <p:nvPr>
            <p:ph idx="2" type="subTitle"/>
          </p:nvPr>
        </p:nvSpPr>
        <p:spPr>
          <a:xfrm>
            <a:off x="5010875" y="2985400"/>
            <a:ext cx="2619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250" name="Google Shape;250;p27"/>
          <p:cNvSpPr txBox="1"/>
          <p:nvPr>
            <p:ph idx="3" type="ctrTitle"/>
          </p:nvPr>
        </p:nvSpPr>
        <p:spPr>
          <a:xfrm>
            <a:off x="1513756" y="2340700"/>
            <a:ext cx="2619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1pPr>
            <a:lvl2pPr lvl="1"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9pPr>
          </a:lstStyle>
          <a:p/>
        </p:txBody>
      </p:sp>
      <p:sp>
        <p:nvSpPr>
          <p:cNvPr id="251" name="Google Shape;251;p27"/>
          <p:cNvSpPr txBox="1"/>
          <p:nvPr>
            <p:ph idx="4" type="ctrTitle"/>
          </p:nvPr>
        </p:nvSpPr>
        <p:spPr>
          <a:xfrm>
            <a:off x="5010881" y="2340700"/>
            <a:ext cx="2619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1pPr>
            <a:lvl2pPr lvl="1"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9pPr>
          </a:lstStyle>
          <a:p/>
        </p:txBody>
      </p:sp>
      <p:sp>
        <p:nvSpPr>
          <p:cNvPr id="252" name="Google Shape;252;p27"/>
          <p:cNvSpPr/>
          <p:nvPr/>
        </p:nvSpPr>
        <p:spPr>
          <a:xfrm flipH="1">
            <a:off x="142275" y="1230300"/>
            <a:ext cx="272700" cy="39132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253" name="Google Shape;253;p27"/>
          <p:cNvSpPr/>
          <p:nvPr/>
        </p:nvSpPr>
        <p:spPr>
          <a:xfrm flipH="1">
            <a:off x="0" y="0"/>
            <a:ext cx="272700" cy="51435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254" name="Google Shape;254;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2 1">
  <p:cSld name="TITLE_ONLY_2_1">
    <p:bg>
      <p:bgPr>
        <a:noFill/>
      </p:bgPr>
    </p:bg>
    <p:spTree>
      <p:nvGrpSpPr>
        <p:cNvPr id="255" name="Shape 255"/>
        <p:cNvGrpSpPr/>
        <p:nvPr/>
      </p:nvGrpSpPr>
      <p:grpSpPr>
        <a:xfrm>
          <a:off x="0" y="0"/>
          <a:ext cx="0" cy="0"/>
          <a:chOff x="0" y="0"/>
          <a:chExt cx="0" cy="0"/>
        </a:xfrm>
      </p:grpSpPr>
      <p:sp>
        <p:nvSpPr>
          <p:cNvPr id="256" name="Google Shape;256;p28"/>
          <p:cNvSpPr/>
          <p:nvPr/>
        </p:nvSpPr>
        <p:spPr>
          <a:xfrm>
            <a:off x="0" y="1257350"/>
            <a:ext cx="9146858" cy="3459589"/>
          </a:xfrm>
          <a:custGeom>
            <a:rect b="b" l="l" r="r" t="t"/>
            <a:pathLst>
              <a:path extrusionOk="0" h="4959984" w="3429000">
                <a:moveTo>
                  <a:pt x="3428822" y="4959629"/>
                </a:moveTo>
                <a:lnTo>
                  <a:pt x="0" y="4959629"/>
                </a:lnTo>
                <a:lnTo>
                  <a:pt x="0" y="0"/>
                </a:lnTo>
                <a:lnTo>
                  <a:pt x="3428822" y="0"/>
                </a:lnTo>
                <a:lnTo>
                  <a:pt x="3428822" y="4959629"/>
                </a:lnTo>
                <a:close/>
              </a:path>
            </a:pathLst>
          </a:custGeom>
          <a:solidFill>
            <a:srgbClr val="E65463">
              <a:alpha val="8498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257" name="Google Shape;257;p28"/>
          <p:cNvSpPr txBox="1"/>
          <p:nvPr>
            <p:ph type="ctrTitle"/>
          </p:nvPr>
        </p:nvSpPr>
        <p:spPr>
          <a:xfrm>
            <a:off x="1348450" y="225175"/>
            <a:ext cx="64470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413B49"/>
              </a:buClr>
              <a:buSzPts val="3000"/>
              <a:buNone/>
              <a:defRPr sz="3000">
                <a:solidFill>
                  <a:srgbClr val="413B49"/>
                </a:solidFill>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258" name="Google Shape;258;p28"/>
          <p:cNvSpPr txBox="1"/>
          <p:nvPr>
            <p:ph idx="1" type="subTitle"/>
          </p:nvPr>
        </p:nvSpPr>
        <p:spPr>
          <a:xfrm>
            <a:off x="464600" y="2883250"/>
            <a:ext cx="2619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259" name="Google Shape;259;p28"/>
          <p:cNvSpPr txBox="1"/>
          <p:nvPr>
            <p:ph idx="2" type="subTitle"/>
          </p:nvPr>
        </p:nvSpPr>
        <p:spPr>
          <a:xfrm>
            <a:off x="3262350" y="2883250"/>
            <a:ext cx="2619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260" name="Google Shape;260;p28"/>
          <p:cNvSpPr txBox="1"/>
          <p:nvPr>
            <p:ph idx="3" type="ctrTitle"/>
          </p:nvPr>
        </p:nvSpPr>
        <p:spPr>
          <a:xfrm>
            <a:off x="464606" y="2238550"/>
            <a:ext cx="2619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1pPr>
            <a:lvl2pPr lvl="1"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9pPr>
          </a:lstStyle>
          <a:p/>
        </p:txBody>
      </p:sp>
      <p:sp>
        <p:nvSpPr>
          <p:cNvPr id="261" name="Google Shape;261;p28"/>
          <p:cNvSpPr txBox="1"/>
          <p:nvPr>
            <p:ph idx="4" type="ctrTitle"/>
          </p:nvPr>
        </p:nvSpPr>
        <p:spPr>
          <a:xfrm>
            <a:off x="3262356" y="2238550"/>
            <a:ext cx="2619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1pPr>
            <a:lvl2pPr lvl="1"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9pPr>
          </a:lstStyle>
          <a:p/>
        </p:txBody>
      </p:sp>
      <p:sp>
        <p:nvSpPr>
          <p:cNvPr id="262" name="Google Shape;262;p28"/>
          <p:cNvSpPr txBox="1"/>
          <p:nvPr>
            <p:ph idx="5" type="subTitle"/>
          </p:nvPr>
        </p:nvSpPr>
        <p:spPr>
          <a:xfrm>
            <a:off x="6060100" y="2883250"/>
            <a:ext cx="2619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263" name="Google Shape;263;p28"/>
          <p:cNvSpPr txBox="1"/>
          <p:nvPr>
            <p:ph idx="6" type="ctrTitle"/>
          </p:nvPr>
        </p:nvSpPr>
        <p:spPr>
          <a:xfrm>
            <a:off x="6060106" y="2238550"/>
            <a:ext cx="2619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1pPr>
            <a:lvl2pPr lvl="1"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FFFFFF"/>
              </a:buClr>
              <a:buSzPts val="1600"/>
              <a:buFont typeface="Fira Sans Condensed Medium"/>
              <a:buNone/>
              <a:defRPr sz="1600">
                <a:solidFill>
                  <a:srgbClr val="FFFFFF"/>
                </a:solidFill>
                <a:latin typeface="Fira Sans Condensed Medium"/>
                <a:ea typeface="Fira Sans Condensed Medium"/>
                <a:cs typeface="Fira Sans Condensed Medium"/>
                <a:sym typeface="Fira Sans Condensed Medium"/>
              </a:defRPr>
            </a:lvl9pPr>
          </a:lstStyle>
          <a:p/>
        </p:txBody>
      </p:sp>
      <p:sp>
        <p:nvSpPr>
          <p:cNvPr id="264" name="Google Shape;264;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1 1">
  <p:cSld name="TITLE_ONLY_1_1">
    <p:bg>
      <p:bgPr>
        <a:noFill/>
      </p:bgPr>
    </p:bg>
    <p:spTree>
      <p:nvGrpSpPr>
        <p:cNvPr id="265" name="Shape 265"/>
        <p:cNvGrpSpPr/>
        <p:nvPr/>
      </p:nvGrpSpPr>
      <p:grpSpPr>
        <a:xfrm>
          <a:off x="0" y="0"/>
          <a:ext cx="0" cy="0"/>
          <a:chOff x="0" y="0"/>
          <a:chExt cx="0" cy="0"/>
        </a:xfrm>
      </p:grpSpPr>
      <p:sp>
        <p:nvSpPr>
          <p:cNvPr id="266" name="Google Shape;266;p29"/>
          <p:cNvSpPr/>
          <p:nvPr/>
        </p:nvSpPr>
        <p:spPr>
          <a:xfrm>
            <a:off x="75" y="469725"/>
            <a:ext cx="3048000" cy="41994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9"/>
          <p:cNvSpPr/>
          <p:nvPr/>
        </p:nvSpPr>
        <p:spPr>
          <a:xfrm>
            <a:off x="3050200" y="470909"/>
            <a:ext cx="3048000" cy="41994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9"/>
          <p:cNvSpPr/>
          <p:nvPr/>
        </p:nvSpPr>
        <p:spPr>
          <a:xfrm>
            <a:off x="6095925" y="469725"/>
            <a:ext cx="3048000" cy="4199400"/>
          </a:xfrm>
          <a:prstGeom prst="rect">
            <a:avLst/>
          </a:prstGeom>
          <a:solidFill>
            <a:srgbClr val="AE3F4A">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 name="Google Shape;269;p29"/>
          <p:cNvGrpSpPr/>
          <p:nvPr/>
        </p:nvGrpSpPr>
        <p:grpSpPr>
          <a:xfrm>
            <a:off x="3047997" y="4075"/>
            <a:ext cx="3440775" cy="5157600"/>
            <a:chOff x="3047922" y="4075"/>
            <a:chExt cx="3440775" cy="5157600"/>
          </a:xfrm>
        </p:grpSpPr>
        <p:grpSp>
          <p:nvGrpSpPr>
            <p:cNvPr id="270" name="Google Shape;270;p29"/>
            <p:cNvGrpSpPr/>
            <p:nvPr/>
          </p:nvGrpSpPr>
          <p:grpSpPr>
            <a:xfrm>
              <a:off x="3047922" y="4075"/>
              <a:ext cx="3440775" cy="5157600"/>
              <a:chOff x="3047922" y="4075"/>
              <a:chExt cx="3440775" cy="5157600"/>
            </a:xfrm>
          </p:grpSpPr>
          <p:grpSp>
            <p:nvGrpSpPr>
              <p:cNvPr id="271" name="Google Shape;271;p29"/>
              <p:cNvGrpSpPr/>
              <p:nvPr/>
            </p:nvGrpSpPr>
            <p:grpSpPr>
              <a:xfrm>
                <a:off x="3047922" y="2342400"/>
                <a:ext cx="3440775" cy="453900"/>
                <a:chOff x="3047922" y="2342400"/>
                <a:chExt cx="3440775" cy="453900"/>
              </a:xfrm>
            </p:grpSpPr>
            <p:sp>
              <p:nvSpPr>
                <p:cNvPr id="272" name="Google Shape;272;p29"/>
                <p:cNvSpPr/>
                <p:nvPr/>
              </p:nvSpPr>
              <p:spPr>
                <a:xfrm rot="5400000">
                  <a:off x="3017322" y="2373000"/>
                  <a:ext cx="453900" cy="3927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
                <p:cNvSpPr/>
                <p:nvPr/>
              </p:nvSpPr>
              <p:spPr>
                <a:xfrm rot="5400000">
                  <a:off x="6065397" y="2373000"/>
                  <a:ext cx="453900" cy="3927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4" name="Google Shape;274;p29"/>
              <p:cNvCxnSpPr/>
              <p:nvPr/>
            </p:nvCxnSpPr>
            <p:spPr>
              <a:xfrm>
                <a:off x="3053725" y="4075"/>
                <a:ext cx="0" cy="5157600"/>
              </a:xfrm>
              <a:prstGeom prst="straightConnector1">
                <a:avLst/>
              </a:prstGeom>
              <a:noFill/>
              <a:ln cap="flat" cmpd="sng" w="28575">
                <a:solidFill>
                  <a:srgbClr val="FFFFFF"/>
                </a:solidFill>
                <a:prstDash val="solid"/>
                <a:round/>
                <a:headEnd len="med" w="med" type="none"/>
                <a:tailEnd len="med" w="med" type="none"/>
              </a:ln>
            </p:spPr>
          </p:cxnSp>
        </p:grpSp>
        <p:cxnSp>
          <p:nvCxnSpPr>
            <p:cNvPr id="275" name="Google Shape;275;p29"/>
            <p:cNvCxnSpPr/>
            <p:nvPr/>
          </p:nvCxnSpPr>
          <p:spPr>
            <a:xfrm>
              <a:off x="6100425" y="4075"/>
              <a:ext cx="0" cy="5157600"/>
            </a:xfrm>
            <a:prstGeom prst="straightConnector1">
              <a:avLst/>
            </a:prstGeom>
            <a:noFill/>
            <a:ln cap="flat" cmpd="sng" w="28575">
              <a:solidFill>
                <a:srgbClr val="FFFFFF"/>
              </a:solidFill>
              <a:prstDash val="solid"/>
              <a:round/>
              <a:headEnd len="med" w="med" type="none"/>
              <a:tailEnd len="med" w="med" type="none"/>
            </a:ln>
          </p:spPr>
        </p:cxnSp>
      </p:grpSp>
      <p:sp>
        <p:nvSpPr>
          <p:cNvPr id="276" name="Google Shape;276;p29"/>
          <p:cNvSpPr txBox="1"/>
          <p:nvPr>
            <p:ph type="ctrTitle"/>
          </p:nvPr>
        </p:nvSpPr>
        <p:spPr>
          <a:xfrm>
            <a:off x="3043625" y="600200"/>
            <a:ext cx="29385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3000"/>
              <a:buNone/>
              <a:defRPr sz="3000">
                <a:solidFill>
                  <a:srgbClr val="FFFFFF"/>
                </a:solidFill>
              </a:defRPr>
            </a:lvl1pPr>
            <a:lvl2pPr lvl="1" rtl="0" algn="r">
              <a:spcBef>
                <a:spcPts val="0"/>
              </a:spcBef>
              <a:spcAft>
                <a:spcPts val="0"/>
              </a:spcAft>
              <a:buClr>
                <a:srgbClr val="FFFFFF"/>
              </a:buClr>
              <a:buSzPts val="1800"/>
              <a:buNone/>
              <a:defRPr sz="1800">
                <a:solidFill>
                  <a:srgbClr val="FFFFFF"/>
                </a:solidFill>
              </a:defRPr>
            </a:lvl2pPr>
            <a:lvl3pPr lvl="2" rtl="0" algn="r">
              <a:spcBef>
                <a:spcPts val="0"/>
              </a:spcBef>
              <a:spcAft>
                <a:spcPts val="0"/>
              </a:spcAft>
              <a:buClr>
                <a:srgbClr val="FFFFFF"/>
              </a:buClr>
              <a:buSzPts val="1800"/>
              <a:buNone/>
              <a:defRPr sz="1800">
                <a:solidFill>
                  <a:srgbClr val="FFFFFF"/>
                </a:solidFill>
              </a:defRPr>
            </a:lvl3pPr>
            <a:lvl4pPr lvl="3" rtl="0" algn="r">
              <a:spcBef>
                <a:spcPts val="0"/>
              </a:spcBef>
              <a:spcAft>
                <a:spcPts val="0"/>
              </a:spcAft>
              <a:buClr>
                <a:srgbClr val="FFFFFF"/>
              </a:buClr>
              <a:buSzPts val="1800"/>
              <a:buNone/>
              <a:defRPr sz="1800">
                <a:solidFill>
                  <a:srgbClr val="FFFFFF"/>
                </a:solidFill>
              </a:defRPr>
            </a:lvl4pPr>
            <a:lvl5pPr lvl="4" rtl="0" algn="r">
              <a:spcBef>
                <a:spcPts val="0"/>
              </a:spcBef>
              <a:spcAft>
                <a:spcPts val="0"/>
              </a:spcAft>
              <a:buClr>
                <a:srgbClr val="FFFFFF"/>
              </a:buClr>
              <a:buSzPts val="1800"/>
              <a:buNone/>
              <a:defRPr sz="1800">
                <a:solidFill>
                  <a:srgbClr val="FFFFFF"/>
                </a:solidFill>
              </a:defRPr>
            </a:lvl5pPr>
            <a:lvl6pPr lvl="5" rtl="0" algn="r">
              <a:spcBef>
                <a:spcPts val="0"/>
              </a:spcBef>
              <a:spcAft>
                <a:spcPts val="0"/>
              </a:spcAft>
              <a:buClr>
                <a:srgbClr val="FFFFFF"/>
              </a:buClr>
              <a:buSzPts val="1800"/>
              <a:buNone/>
              <a:defRPr sz="1800">
                <a:solidFill>
                  <a:srgbClr val="FFFFFF"/>
                </a:solidFill>
              </a:defRPr>
            </a:lvl6pPr>
            <a:lvl7pPr lvl="6" rtl="0" algn="r">
              <a:spcBef>
                <a:spcPts val="0"/>
              </a:spcBef>
              <a:spcAft>
                <a:spcPts val="0"/>
              </a:spcAft>
              <a:buClr>
                <a:srgbClr val="FFFFFF"/>
              </a:buClr>
              <a:buSzPts val="1800"/>
              <a:buNone/>
              <a:defRPr sz="1800">
                <a:solidFill>
                  <a:srgbClr val="FFFFFF"/>
                </a:solidFill>
              </a:defRPr>
            </a:lvl7pPr>
            <a:lvl8pPr lvl="7" rtl="0" algn="r">
              <a:spcBef>
                <a:spcPts val="0"/>
              </a:spcBef>
              <a:spcAft>
                <a:spcPts val="0"/>
              </a:spcAft>
              <a:buClr>
                <a:srgbClr val="FFFFFF"/>
              </a:buClr>
              <a:buSzPts val="1800"/>
              <a:buNone/>
              <a:defRPr sz="1800">
                <a:solidFill>
                  <a:srgbClr val="FFFFFF"/>
                </a:solidFill>
              </a:defRPr>
            </a:lvl8pPr>
            <a:lvl9pPr lvl="8" rtl="0" algn="r">
              <a:spcBef>
                <a:spcPts val="0"/>
              </a:spcBef>
              <a:spcAft>
                <a:spcPts val="0"/>
              </a:spcAft>
              <a:buClr>
                <a:srgbClr val="FFFFFF"/>
              </a:buClr>
              <a:buSzPts val="1800"/>
              <a:buNone/>
              <a:defRPr sz="1800">
                <a:solidFill>
                  <a:srgbClr val="FFFFFF"/>
                </a:solidFill>
              </a:defRPr>
            </a:lvl9pPr>
          </a:lstStyle>
          <a:p/>
        </p:txBody>
      </p:sp>
      <p:sp>
        <p:nvSpPr>
          <p:cNvPr id="277" name="Google Shape;277;p29"/>
          <p:cNvSpPr txBox="1"/>
          <p:nvPr>
            <p:ph idx="2" type="ctrTitle"/>
          </p:nvPr>
        </p:nvSpPr>
        <p:spPr>
          <a:xfrm>
            <a:off x="642688" y="2768950"/>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1pPr>
            <a:lvl2pPr lvl="1"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p:txBody>
      </p:sp>
      <p:sp>
        <p:nvSpPr>
          <p:cNvPr id="278" name="Google Shape;278;p29"/>
          <p:cNvSpPr txBox="1"/>
          <p:nvPr>
            <p:ph idx="1" type="subTitle"/>
          </p:nvPr>
        </p:nvSpPr>
        <p:spPr>
          <a:xfrm>
            <a:off x="642700" y="3337450"/>
            <a:ext cx="18813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000"/>
              <a:buNone/>
              <a:defRPr sz="1000">
                <a:solidFill>
                  <a:srgbClr val="FFFFFF"/>
                </a:solidFill>
              </a:defRPr>
            </a:lvl1pPr>
            <a:lvl2pPr lvl="1" rtl="0">
              <a:lnSpc>
                <a:spcPct val="100000"/>
              </a:lnSpc>
              <a:spcBef>
                <a:spcPts val="0"/>
              </a:spcBef>
              <a:spcAft>
                <a:spcPts val="0"/>
              </a:spcAft>
              <a:buClr>
                <a:srgbClr val="FFFFFF"/>
              </a:buClr>
              <a:buSzPts val="1000"/>
              <a:buNone/>
              <a:defRPr sz="1000">
                <a:solidFill>
                  <a:srgbClr val="FFFFFF"/>
                </a:solidFill>
              </a:defRPr>
            </a:lvl2pPr>
            <a:lvl3pPr lvl="2" rtl="0">
              <a:lnSpc>
                <a:spcPct val="100000"/>
              </a:lnSpc>
              <a:spcBef>
                <a:spcPts val="0"/>
              </a:spcBef>
              <a:spcAft>
                <a:spcPts val="0"/>
              </a:spcAft>
              <a:buClr>
                <a:srgbClr val="FFFFFF"/>
              </a:buClr>
              <a:buSzPts val="1000"/>
              <a:buNone/>
              <a:defRPr sz="1000">
                <a:solidFill>
                  <a:srgbClr val="FFFFFF"/>
                </a:solidFill>
              </a:defRPr>
            </a:lvl3pPr>
            <a:lvl4pPr lvl="3" rtl="0">
              <a:lnSpc>
                <a:spcPct val="100000"/>
              </a:lnSpc>
              <a:spcBef>
                <a:spcPts val="0"/>
              </a:spcBef>
              <a:spcAft>
                <a:spcPts val="0"/>
              </a:spcAft>
              <a:buClr>
                <a:srgbClr val="FFFFFF"/>
              </a:buClr>
              <a:buSzPts val="1000"/>
              <a:buNone/>
              <a:defRPr sz="1000">
                <a:solidFill>
                  <a:srgbClr val="FFFFFF"/>
                </a:solidFill>
              </a:defRPr>
            </a:lvl4pPr>
            <a:lvl5pPr lvl="4" rtl="0">
              <a:lnSpc>
                <a:spcPct val="100000"/>
              </a:lnSpc>
              <a:spcBef>
                <a:spcPts val="0"/>
              </a:spcBef>
              <a:spcAft>
                <a:spcPts val="0"/>
              </a:spcAft>
              <a:buClr>
                <a:srgbClr val="FFFFFF"/>
              </a:buClr>
              <a:buSzPts val="1000"/>
              <a:buNone/>
              <a:defRPr sz="1000">
                <a:solidFill>
                  <a:srgbClr val="FFFFFF"/>
                </a:solidFill>
              </a:defRPr>
            </a:lvl5pPr>
            <a:lvl6pPr lvl="5" rtl="0">
              <a:lnSpc>
                <a:spcPct val="100000"/>
              </a:lnSpc>
              <a:spcBef>
                <a:spcPts val="0"/>
              </a:spcBef>
              <a:spcAft>
                <a:spcPts val="0"/>
              </a:spcAft>
              <a:buClr>
                <a:srgbClr val="FFFFFF"/>
              </a:buClr>
              <a:buSzPts val="1000"/>
              <a:buNone/>
              <a:defRPr sz="1000">
                <a:solidFill>
                  <a:srgbClr val="FFFFFF"/>
                </a:solidFill>
              </a:defRPr>
            </a:lvl6pPr>
            <a:lvl7pPr lvl="6" rtl="0">
              <a:lnSpc>
                <a:spcPct val="100000"/>
              </a:lnSpc>
              <a:spcBef>
                <a:spcPts val="0"/>
              </a:spcBef>
              <a:spcAft>
                <a:spcPts val="0"/>
              </a:spcAft>
              <a:buClr>
                <a:srgbClr val="FFFFFF"/>
              </a:buClr>
              <a:buSzPts val="1000"/>
              <a:buNone/>
              <a:defRPr sz="1000">
                <a:solidFill>
                  <a:srgbClr val="FFFFFF"/>
                </a:solidFill>
              </a:defRPr>
            </a:lvl7pPr>
            <a:lvl8pPr lvl="7" rtl="0">
              <a:lnSpc>
                <a:spcPct val="100000"/>
              </a:lnSpc>
              <a:spcBef>
                <a:spcPts val="0"/>
              </a:spcBef>
              <a:spcAft>
                <a:spcPts val="0"/>
              </a:spcAft>
              <a:buClr>
                <a:srgbClr val="FFFFFF"/>
              </a:buClr>
              <a:buSzPts val="1000"/>
              <a:buNone/>
              <a:defRPr sz="1000">
                <a:solidFill>
                  <a:srgbClr val="FFFFFF"/>
                </a:solidFill>
              </a:defRPr>
            </a:lvl8pPr>
            <a:lvl9pPr lvl="8" rtl="0">
              <a:lnSpc>
                <a:spcPct val="100000"/>
              </a:lnSpc>
              <a:spcBef>
                <a:spcPts val="0"/>
              </a:spcBef>
              <a:spcAft>
                <a:spcPts val="0"/>
              </a:spcAft>
              <a:buClr>
                <a:srgbClr val="FFFFFF"/>
              </a:buClr>
              <a:buSzPts val="1000"/>
              <a:buNone/>
              <a:defRPr sz="1000">
                <a:solidFill>
                  <a:srgbClr val="FFFFFF"/>
                </a:solidFill>
              </a:defRPr>
            </a:lvl9pPr>
          </a:lstStyle>
          <a:p/>
        </p:txBody>
      </p:sp>
      <p:sp>
        <p:nvSpPr>
          <p:cNvPr id="279" name="Google Shape;279;p29"/>
          <p:cNvSpPr txBox="1"/>
          <p:nvPr>
            <p:ph idx="3" type="ctrTitle"/>
          </p:nvPr>
        </p:nvSpPr>
        <p:spPr>
          <a:xfrm>
            <a:off x="3690688" y="2768950"/>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1pPr>
            <a:lvl2pPr lvl="1"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p:txBody>
      </p:sp>
      <p:sp>
        <p:nvSpPr>
          <p:cNvPr id="280" name="Google Shape;280;p29"/>
          <p:cNvSpPr txBox="1"/>
          <p:nvPr>
            <p:ph idx="4" type="subTitle"/>
          </p:nvPr>
        </p:nvSpPr>
        <p:spPr>
          <a:xfrm>
            <a:off x="3690700" y="3337450"/>
            <a:ext cx="18813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000"/>
              <a:buNone/>
              <a:defRPr sz="1000">
                <a:solidFill>
                  <a:srgbClr val="FFFFFF"/>
                </a:solidFill>
              </a:defRPr>
            </a:lvl1pPr>
            <a:lvl2pPr lvl="1" rtl="0">
              <a:lnSpc>
                <a:spcPct val="100000"/>
              </a:lnSpc>
              <a:spcBef>
                <a:spcPts val="0"/>
              </a:spcBef>
              <a:spcAft>
                <a:spcPts val="0"/>
              </a:spcAft>
              <a:buClr>
                <a:srgbClr val="FFFFFF"/>
              </a:buClr>
              <a:buSzPts val="1000"/>
              <a:buNone/>
              <a:defRPr sz="1000">
                <a:solidFill>
                  <a:srgbClr val="FFFFFF"/>
                </a:solidFill>
              </a:defRPr>
            </a:lvl2pPr>
            <a:lvl3pPr lvl="2" rtl="0">
              <a:lnSpc>
                <a:spcPct val="100000"/>
              </a:lnSpc>
              <a:spcBef>
                <a:spcPts val="0"/>
              </a:spcBef>
              <a:spcAft>
                <a:spcPts val="0"/>
              </a:spcAft>
              <a:buClr>
                <a:srgbClr val="FFFFFF"/>
              </a:buClr>
              <a:buSzPts val="1000"/>
              <a:buNone/>
              <a:defRPr sz="1000">
                <a:solidFill>
                  <a:srgbClr val="FFFFFF"/>
                </a:solidFill>
              </a:defRPr>
            </a:lvl3pPr>
            <a:lvl4pPr lvl="3" rtl="0">
              <a:lnSpc>
                <a:spcPct val="100000"/>
              </a:lnSpc>
              <a:spcBef>
                <a:spcPts val="0"/>
              </a:spcBef>
              <a:spcAft>
                <a:spcPts val="0"/>
              </a:spcAft>
              <a:buClr>
                <a:srgbClr val="FFFFFF"/>
              </a:buClr>
              <a:buSzPts val="1000"/>
              <a:buNone/>
              <a:defRPr sz="1000">
                <a:solidFill>
                  <a:srgbClr val="FFFFFF"/>
                </a:solidFill>
              </a:defRPr>
            </a:lvl4pPr>
            <a:lvl5pPr lvl="4" rtl="0">
              <a:lnSpc>
                <a:spcPct val="100000"/>
              </a:lnSpc>
              <a:spcBef>
                <a:spcPts val="0"/>
              </a:spcBef>
              <a:spcAft>
                <a:spcPts val="0"/>
              </a:spcAft>
              <a:buClr>
                <a:srgbClr val="FFFFFF"/>
              </a:buClr>
              <a:buSzPts val="1000"/>
              <a:buNone/>
              <a:defRPr sz="1000">
                <a:solidFill>
                  <a:srgbClr val="FFFFFF"/>
                </a:solidFill>
              </a:defRPr>
            </a:lvl5pPr>
            <a:lvl6pPr lvl="5" rtl="0">
              <a:lnSpc>
                <a:spcPct val="100000"/>
              </a:lnSpc>
              <a:spcBef>
                <a:spcPts val="0"/>
              </a:spcBef>
              <a:spcAft>
                <a:spcPts val="0"/>
              </a:spcAft>
              <a:buClr>
                <a:srgbClr val="FFFFFF"/>
              </a:buClr>
              <a:buSzPts val="1000"/>
              <a:buNone/>
              <a:defRPr sz="1000">
                <a:solidFill>
                  <a:srgbClr val="FFFFFF"/>
                </a:solidFill>
              </a:defRPr>
            </a:lvl6pPr>
            <a:lvl7pPr lvl="6" rtl="0">
              <a:lnSpc>
                <a:spcPct val="100000"/>
              </a:lnSpc>
              <a:spcBef>
                <a:spcPts val="0"/>
              </a:spcBef>
              <a:spcAft>
                <a:spcPts val="0"/>
              </a:spcAft>
              <a:buClr>
                <a:srgbClr val="FFFFFF"/>
              </a:buClr>
              <a:buSzPts val="1000"/>
              <a:buNone/>
              <a:defRPr sz="1000">
                <a:solidFill>
                  <a:srgbClr val="FFFFFF"/>
                </a:solidFill>
              </a:defRPr>
            </a:lvl7pPr>
            <a:lvl8pPr lvl="7" rtl="0">
              <a:lnSpc>
                <a:spcPct val="100000"/>
              </a:lnSpc>
              <a:spcBef>
                <a:spcPts val="0"/>
              </a:spcBef>
              <a:spcAft>
                <a:spcPts val="0"/>
              </a:spcAft>
              <a:buClr>
                <a:srgbClr val="FFFFFF"/>
              </a:buClr>
              <a:buSzPts val="1000"/>
              <a:buNone/>
              <a:defRPr sz="1000">
                <a:solidFill>
                  <a:srgbClr val="FFFFFF"/>
                </a:solidFill>
              </a:defRPr>
            </a:lvl8pPr>
            <a:lvl9pPr lvl="8" rtl="0">
              <a:lnSpc>
                <a:spcPct val="100000"/>
              </a:lnSpc>
              <a:spcBef>
                <a:spcPts val="0"/>
              </a:spcBef>
              <a:spcAft>
                <a:spcPts val="0"/>
              </a:spcAft>
              <a:buClr>
                <a:srgbClr val="FFFFFF"/>
              </a:buClr>
              <a:buSzPts val="1000"/>
              <a:buNone/>
              <a:defRPr sz="1000">
                <a:solidFill>
                  <a:srgbClr val="FFFFFF"/>
                </a:solidFill>
              </a:defRPr>
            </a:lvl9pPr>
          </a:lstStyle>
          <a:p/>
        </p:txBody>
      </p:sp>
      <p:sp>
        <p:nvSpPr>
          <p:cNvPr id="281" name="Google Shape;281;p29"/>
          <p:cNvSpPr txBox="1"/>
          <p:nvPr>
            <p:ph idx="5" type="ctrTitle"/>
          </p:nvPr>
        </p:nvSpPr>
        <p:spPr>
          <a:xfrm>
            <a:off x="6738688" y="2768950"/>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1pPr>
            <a:lvl2pPr lvl="1" rtl="0">
              <a:spcBef>
                <a:spcPts val="0"/>
              </a:spcBef>
              <a:spcAft>
                <a:spcPts val="0"/>
              </a:spcAft>
              <a:buClr>
                <a:srgbClr val="CCCCCC"/>
              </a:buClr>
              <a:buSzPts val="1800"/>
              <a:buFont typeface="Fira Sans Condensed Medium"/>
              <a:buNone/>
              <a:defRPr sz="1800">
                <a:solidFill>
                  <a:srgbClr val="CCCCCC"/>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CCCCCC"/>
              </a:buClr>
              <a:buSzPts val="1800"/>
              <a:buFont typeface="Fira Sans Condensed Medium"/>
              <a:buNone/>
              <a:defRPr sz="1800">
                <a:solidFill>
                  <a:srgbClr val="CCCCCC"/>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CCCCCC"/>
              </a:buClr>
              <a:buSzPts val="1800"/>
              <a:buFont typeface="Fira Sans Condensed Medium"/>
              <a:buNone/>
              <a:defRPr sz="1800">
                <a:solidFill>
                  <a:srgbClr val="CCCCCC"/>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CCCCCC"/>
              </a:buClr>
              <a:buSzPts val="1800"/>
              <a:buFont typeface="Fira Sans Condensed Medium"/>
              <a:buNone/>
              <a:defRPr sz="1800">
                <a:solidFill>
                  <a:srgbClr val="CCCCCC"/>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CCCCCC"/>
              </a:buClr>
              <a:buSzPts val="1800"/>
              <a:buFont typeface="Fira Sans Condensed Medium"/>
              <a:buNone/>
              <a:defRPr sz="1800">
                <a:solidFill>
                  <a:srgbClr val="CCCCCC"/>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CCCCCC"/>
              </a:buClr>
              <a:buSzPts val="1800"/>
              <a:buFont typeface="Fira Sans Condensed Medium"/>
              <a:buNone/>
              <a:defRPr sz="1800">
                <a:solidFill>
                  <a:srgbClr val="CCCCCC"/>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CCCCCC"/>
              </a:buClr>
              <a:buSzPts val="1800"/>
              <a:buFont typeface="Fira Sans Condensed Medium"/>
              <a:buNone/>
              <a:defRPr sz="1800">
                <a:solidFill>
                  <a:srgbClr val="CCCCCC"/>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CCCCCC"/>
              </a:buClr>
              <a:buSzPts val="1800"/>
              <a:buFont typeface="Fira Sans Condensed Medium"/>
              <a:buNone/>
              <a:defRPr sz="1800">
                <a:solidFill>
                  <a:srgbClr val="CCCCCC"/>
                </a:solidFill>
                <a:latin typeface="Fira Sans Condensed Medium"/>
                <a:ea typeface="Fira Sans Condensed Medium"/>
                <a:cs typeface="Fira Sans Condensed Medium"/>
                <a:sym typeface="Fira Sans Condensed Medium"/>
              </a:defRPr>
            </a:lvl9pPr>
          </a:lstStyle>
          <a:p/>
        </p:txBody>
      </p:sp>
      <p:sp>
        <p:nvSpPr>
          <p:cNvPr id="282" name="Google Shape;282;p29"/>
          <p:cNvSpPr txBox="1"/>
          <p:nvPr>
            <p:ph idx="6" type="subTitle"/>
          </p:nvPr>
        </p:nvSpPr>
        <p:spPr>
          <a:xfrm>
            <a:off x="6738700" y="3337450"/>
            <a:ext cx="18813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000"/>
              <a:buNone/>
              <a:defRPr sz="1000">
                <a:solidFill>
                  <a:srgbClr val="FFFFFF"/>
                </a:solidFill>
              </a:defRPr>
            </a:lvl1pPr>
            <a:lvl2pPr lvl="1" rtl="0">
              <a:lnSpc>
                <a:spcPct val="100000"/>
              </a:lnSpc>
              <a:spcBef>
                <a:spcPts val="0"/>
              </a:spcBef>
              <a:spcAft>
                <a:spcPts val="0"/>
              </a:spcAft>
              <a:buClr>
                <a:srgbClr val="FFFFFF"/>
              </a:buClr>
              <a:buSzPts val="1000"/>
              <a:buNone/>
              <a:defRPr sz="1000">
                <a:solidFill>
                  <a:srgbClr val="FFFFFF"/>
                </a:solidFill>
              </a:defRPr>
            </a:lvl2pPr>
            <a:lvl3pPr lvl="2" rtl="0">
              <a:lnSpc>
                <a:spcPct val="100000"/>
              </a:lnSpc>
              <a:spcBef>
                <a:spcPts val="0"/>
              </a:spcBef>
              <a:spcAft>
                <a:spcPts val="0"/>
              </a:spcAft>
              <a:buClr>
                <a:srgbClr val="FFFFFF"/>
              </a:buClr>
              <a:buSzPts val="1000"/>
              <a:buNone/>
              <a:defRPr sz="1000">
                <a:solidFill>
                  <a:srgbClr val="FFFFFF"/>
                </a:solidFill>
              </a:defRPr>
            </a:lvl3pPr>
            <a:lvl4pPr lvl="3" rtl="0">
              <a:lnSpc>
                <a:spcPct val="100000"/>
              </a:lnSpc>
              <a:spcBef>
                <a:spcPts val="0"/>
              </a:spcBef>
              <a:spcAft>
                <a:spcPts val="0"/>
              </a:spcAft>
              <a:buClr>
                <a:srgbClr val="FFFFFF"/>
              </a:buClr>
              <a:buSzPts val="1000"/>
              <a:buNone/>
              <a:defRPr sz="1000">
                <a:solidFill>
                  <a:srgbClr val="FFFFFF"/>
                </a:solidFill>
              </a:defRPr>
            </a:lvl4pPr>
            <a:lvl5pPr lvl="4" rtl="0">
              <a:lnSpc>
                <a:spcPct val="100000"/>
              </a:lnSpc>
              <a:spcBef>
                <a:spcPts val="0"/>
              </a:spcBef>
              <a:spcAft>
                <a:spcPts val="0"/>
              </a:spcAft>
              <a:buClr>
                <a:srgbClr val="FFFFFF"/>
              </a:buClr>
              <a:buSzPts val="1000"/>
              <a:buNone/>
              <a:defRPr sz="1000">
                <a:solidFill>
                  <a:srgbClr val="FFFFFF"/>
                </a:solidFill>
              </a:defRPr>
            </a:lvl5pPr>
            <a:lvl6pPr lvl="5" rtl="0">
              <a:lnSpc>
                <a:spcPct val="100000"/>
              </a:lnSpc>
              <a:spcBef>
                <a:spcPts val="0"/>
              </a:spcBef>
              <a:spcAft>
                <a:spcPts val="0"/>
              </a:spcAft>
              <a:buClr>
                <a:srgbClr val="FFFFFF"/>
              </a:buClr>
              <a:buSzPts val="1000"/>
              <a:buNone/>
              <a:defRPr sz="1000">
                <a:solidFill>
                  <a:srgbClr val="FFFFFF"/>
                </a:solidFill>
              </a:defRPr>
            </a:lvl6pPr>
            <a:lvl7pPr lvl="6" rtl="0">
              <a:lnSpc>
                <a:spcPct val="100000"/>
              </a:lnSpc>
              <a:spcBef>
                <a:spcPts val="0"/>
              </a:spcBef>
              <a:spcAft>
                <a:spcPts val="0"/>
              </a:spcAft>
              <a:buClr>
                <a:srgbClr val="FFFFFF"/>
              </a:buClr>
              <a:buSzPts val="1000"/>
              <a:buNone/>
              <a:defRPr sz="1000">
                <a:solidFill>
                  <a:srgbClr val="FFFFFF"/>
                </a:solidFill>
              </a:defRPr>
            </a:lvl7pPr>
            <a:lvl8pPr lvl="7" rtl="0">
              <a:lnSpc>
                <a:spcPct val="100000"/>
              </a:lnSpc>
              <a:spcBef>
                <a:spcPts val="0"/>
              </a:spcBef>
              <a:spcAft>
                <a:spcPts val="0"/>
              </a:spcAft>
              <a:buClr>
                <a:srgbClr val="FFFFFF"/>
              </a:buClr>
              <a:buSzPts val="1000"/>
              <a:buNone/>
              <a:defRPr sz="1000">
                <a:solidFill>
                  <a:srgbClr val="FFFFFF"/>
                </a:solidFill>
              </a:defRPr>
            </a:lvl8pPr>
            <a:lvl9pPr lvl="8" rtl="0">
              <a:lnSpc>
                <a:spcPct val="100000"/>
              </a:lnSpc>
              <a:spcBef>
                <a:spcPts val="0"/>
              </a:spcBef>
              <a:spcAft>
                <a:spcPts val="0"/>
              </a:spcAft>
              <a:buClr>
                <a:srgbClr val="FFFFFF"/>
              </a:buClr>
              <a:buSzPts val="1000"/>
              <a:buNone/>
              <a:defRPr sz="1000">
                <a:solidFill>
                  <a:srgbClr val="FFFFFF"/>
                </a:solidFill>
              </a:defRPr>
            </a:lvl9pPr>
          </a:lstStyle>
          <a:p/>
        </p:txBody>
      </p:sp>
      <p:sp>
        <p:nvSpPr>
          <p:cNvPr id="283" name="Google Shape;283;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CUSTOM_1_1">
    <p:bg>
      <p:bgPr>
        <a:solidFill>
          <a:srgbClr val="FFFFFF"/>
        </a:solidFill>
      </p:bgPr>
    </p:bg>
    <p:spTree>
      <p:nvGrpSpPr>
        <p:cNvPr id="284" name="Shape 284"/>
        <p:cNvGrpSpPr/>
        <p:nvPr/>
      </p:nvGrpSpPr>
      <p:grpSpPr>
        <a:xfrm>
          <a:off x="0" y="0"/>
          <a:ext cx="0" cy="0"/>
          <a:chOff x="0" y="0"/>
          <a:chExt cx="0" cy="0"/>
        </a:xfrm>
      </p:grpSpPr>
      <p:sp>
        <p:nvSpPr>
          <p:cNvPr id="285" name="Google Shape;285;p30"/>
          <p:cNvSpPr/>
          <p:nvPr/>
        </p:nvSpPr>
        <p:spPr>
          <a:xfrm>
            <a:off x="0" y="1693175"/>
            <a:ext cx="9144000" cy="34506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8275"/>
              </a:solidFill>
            </a:endParaRPr>
          </a:p>
        </p:txBody>
      </p:sp>
      <p:cxnSp>
        <p:nvCxnSpPr>
          <p:cNvPr id="286" name="Google Shape;286;p30"/>
          <p:cNvCxnSpPr/>
          <p:nvPr/>
        </p:nvCxnSpPr>
        <p:spPr>
          <a:xfrm rot="10800000">
            <a:off x="1654675" y="1693225"/>
            <a:ext cx="0" cy="3450600"/>
          </a:xfrm>
          <a:prstGeom prst="straightConnector1">
            <a:avLst/>
          </a:prstGeom>
          <a:noFill/>
          <a:ln cap="flat" cmpd="sng" w="28575">
            <a:solidFill>
              <a:srgbClr val="FFFFFF"/>
            </a:solidFill>
            <a:prstDash val="solid"/>
            <a:round/>
            <a:headEnd len="med" w="med" type="none"/>
            <a:tailEnd len="med" w="med" type="none"/>
          </a:ln>
        </p:spPr>
      </p:cxnSp>
      <p:cxnSp>
        <p:nvCxnSpPr>
          <p:cNvPr id="287" name="Google Shape;287;p30"/>
          <p:cNvCxnSpPr/>
          <p:nvPr/>
        </p:nvCxnSpPr>
        <p:spPr>
          <a:xfrm rot="10800000">
            <a:off x="3968125" y="1693225"/>
            <a:ext cx="0" cy="3450600"/>
          </a:xfrm>
          <a:prstGeom prst="straightConnector1">
            <a:avLst/>
          </a:prstGeom>
          <a:noFill/>
          <a:ln cap="flat" cmpd="sng" w="28575">
            <a:solidFill>
              <a:srgbClr val="FFFFFF"/>
            </a:solidFill>
            <a:prstDash val="solid"/>
            <a:round/>
            <a:headEnd len="med" w="med" type="none"/>
            <a:tailEnd len="med" w="med" type="none"/>
          </a:ln>
        </p:spPr>
      </p:cxnSp>
      <p:cxnSp>
        <p:nvCxnSpPr>
          <p:cNvPr id="288" name="Google Shape;288;p30"/>
          <p:cNvCxnSpPr/>
          <p:nvPr/>
        </p:nvCxnSpPr>
        <p:spPr>
          <a:xfrm rot="10800000">
            <a:off x="6258550" y="1693225"/>
            <a:ext cx="0" cy="3450600"/>
          </a:xfrm>
          <a:prstGeom prst="straightConnector1">
            <a:avLst/>
          </a:prstGeom>
          <a:noFill/>
          <a:ln cap="flat" cmpd="sng" w="28575">
            <a:solidFill>
              <a:srgbClr val="FFFFFF"/>
            </a:solidFill>
            <a:prstDash val="solid"/>
            <a:round/>
            <a:headEnd len="med" w="med" type="none"/>
            <a:tailEnd len="med" w="med" type="none"/>
          </a:ln>
        </p:spPr>
      </p:cxnSp>
      <p:sp>
        <p:nvSpPr>
          <p:cNvPr id="289" name="Google Shape;289;p30"/>
          <p:cNvSpPr txBox="1"/>
          <p:nvPr>
            <p:ph type="ctrTitle"/>
          </p:nvPr>
        </p:nvSpPr>
        <p:spPr>
          <a:xfrm>
            <a:off x="1716237" y="3009604"/>
            <a:ext cx="2629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400"/>
              <a:buNone/>
              <a:defRPr sz="1400">
                <a:solidFill>
                  <a:srgbClr val="FFFFFF"/>
                </a:solidFill>
              </a:defRPr>
            </a:lvl1pPr>
            <a:lvl2pPr lvl="1" rtl="0">
              <a:spcBef>
                <a:spcPts val="0"/>
              </a:spcBef>
              <a:spcAft>
                <a:spcPts val="0"/>
              </a:spcAft>
              <a:buClr>
                <a:srgbClr val="FFFFFF"/>
              </a:buClr>
              <a:buSzPts val="1800"/>
              <a:buNone/>
              <a:defRPr sz="1800">
                <a:solidFill>
                  <a:srgbClr val="FFFFFF"/>
                </a:solidFill>
              </a:defRPr>
            </a:lvl2pPr>
            <a:lvl3pPr lvl="2" rtl="0">
              <a:spcBef>
                <a:spcPts val="0"/>
              </a:spcBef>
              <a:spcAft>
                <a:spcPts val="0"/>
              </a:spcAft>
              <a:buClr>
                <a:srgbClr val="FFFFFF"/>
              </a:buClr>
              <a:buSzPts val="1800"/>
              <a:buNone/>
              <a:defRPr sz="1800">
                <a:solidFill>
                  <a:srgbClr val="FFFFFF"/>
                </a:solidFill>
              </a:defRPr>
            </a:lvl3pPr>
            <a:lvl4pPr lvl="3" rtl="0">
              <a:spcBef>
                <a:spcPts val="0"/>
              </a:spcBef>
              <a:spcAft>
                <a:spcPts val="0"/>
              </a:spcAft>
              <a:buClr>
                <a:srgbClr val="FFFFFF"/>
              </a:buClr>
              <a:buSzPts val="1800"/>
              <a:buNone/>
              <a:defRPr sz="1800">
                <a:solidFill>
                  <a:srgbClr val="FFFFFF"/>
                </a:solidFill>
              </a:defRPr>
            </a:lvl4pPr>
            <a:lvl5pPr lvl="4" rtl="0">
              <a:spcBef>
                <a:spcPts val="0"/>
              </a:spcBef>
              <a:spcAft>
                <a:spcPts val="0"/>
              </a:spcAft>
              <a:buClr>
                <a:srgbClr val="FFFFFF"/>
              </a:buClr>
              <a:buSzPts val="1800"/>
              <a:buNone/>
              <a:defRPr sz="1800">
                <a:solidFill>
                  <a:srgbClr val="FFFFFF"/>
                </a:solidFill>
              </a:defRPr>
            </a:lvl5pPr>
            <a:lvl6pPr lvl="5" rtl="0">
              <a:spcBef>
                <a:spcPts val="0"/>
              </a:spcBef>
              <a:spcAft>
                <a:spcPts val="0"/>
              </a:spcAft>
              <a:buClr>
                <a:srgbClr val="FFFFFF"/>
              </a:buClr>
              <a:buSzPts val="1800"/>
              <a:buNone/>
              <a:defRPr sz="1800">
                <a:solidFill>
                  <a:srgbClr val="FFFFFF"/>
                </a:solidFill>
              </a:defRPr>
            </a:lvl6pPr>
            <a:lvl7pPr lvl="6" rtl="0">
              <a:spcBef>
                <a:spcPts val="0"/>
              </a:spcBef>
              <a:spcAft>
                <a:spcPts val="0"/>
              </a:spcAft>
              <a:buClr>
                <a:srgbClr val="FFFFFF"/>
              </a:buClr>
              <a:buSzPts val="1800"/>
              <a:buNone/>
              <a:defRPr sz="1800">
                <a:solidFill>
                  <a:srgbClr val="FFFFFF"/>
                </a:solidFill>
              </a:defRPr>
            </a:lvl7pPr>
            <a:lvl8pPr lvl="7" rtl="0">
              <a:spcBef>
                <a:spcPts val="0"/>
              </a:spcBef>
              <a:spcAft>
                <a:spcPts val="0"/>
              </a:spcAft>
              <a:buClr>
                <a:srgbClr val="FFFFFF"/>
              </a:buClr>
              <a:buSzPts val="1800"/>
              <a:buNone/>
              <a:defRPr sz="1800">
                <a:solidFill>
                  <a:srgbClr val="FFFFFF"/>
                </a:solidFill>
              </a:defRPr>
            </a:lvl8pPr>
            <a:lvl9pPr lvl="8" rtl="0">
              <a:spcBef>
                <a:spcPts val="0"/>
              </a:spcBef>
              <a:spcAft>
                <a:spcPts val="0"/>
              </a:spcAft>
              <a:buClr>
                <a:srgbClr val="FFFFFF"/>
              </a:buClr>
              <a:buSzPts val="1800"/>
              <a:buNone/>
              <a:defRPr sz="1800">
                <a:solidFill>
                  <a:srgbClr val="FFFFFF"/>
                </a:solidFill>
              </a:defRPr>
            </a:lvl9pPr>
          </a:lstStyle>
          <a:p/>
        </p:txBody>
      </p:sp>
      <p:sp>
        <p:nvSpPr>
          <p:cNvPr id="290" name="Google Shape;290;p30"/>
          <p:cNvSpPr txBox="1"/>
          <p:nvPr>
            <p:ph idx="1" type="subTitle"/>
          </p:nvPr>
        </p:nvSpPr>
        <p:spPr>
          <a:xfrm>
            <a:off x="1716228" y="3471066"/>
            <a:ext cx="19065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000"/>
              <a:buNone/>
              <a:defRPr sz="1000">
                <a:solidFill>
                  <a:srgbClr val="FFFFFF"/>
                </a:solidFill>
              </a:defRPr>
            </a:lvl1pPr>
            <a:lvl2pPr lvl="1" rtl="0">
              <a:lnSpc>
                <a:spcPct val="100000"/>
              </a:lnSpc>
              <a:spcBef>
                <a:spcPts val="0"/>
              </a:spcBef>
              <a:spcAft>
                <a:spcPts val="0"/>
              </a:spcAft>
              <a:buClr>
                <a:srgbClr val="FFFFFF"/>
              </a:buClr>
              <a:buSzPts val="1000"/>
              <a:buNone/>
              <a:defRPr sz="1000">
                <a:solidFill>
                  <a:srgbClr val="FFFFFF"/>
                </a:solidFill>
              </a:defRPr>
            </a:lvl2pPr>
            <a:lvl3pPr lvl="2" rtl="0">
              <a:lnSpc>
                <a:spcPct val="100000"/>
              </a:lnSpc>
              <a:spcBef>
                <a:spcPts val="0"/>
              </a:spcBef>
              <a:spcAft>
                <a:spcPts val="0"/>
              </a:spcAft>
              <a:buClr>
                <a:srgbClr val="FFFFFF"/>
              </a:buClr>
              <a:buSzPts val="1000"/>
              <a:buNone/>
              <a:defRPr sz="1000">
                <a:solidFill>
                  <a:srgbClr val="FFFFFF"/>
                </a:solidFill>
              </a:defRPr>
            </a:lvl3pPr>
            <a:lvl4pPr lvl="3" rtl="0">
              <a:lnSpc>
                <a:spcPct val="100000"/>
              </a:lnSpc>
              <a:spcBef>
                <a:spcPts val="0"/>
              </a:spcBef>
              <a:spcAft>
                <a:spcPts val="0"/>
              </a:spcAft>
              <a:buClr>
                <a:srgbClr val="FFFFFF"/>
              </a:buClr>
              <a:buSzPts val="1000"/>
              <a:buNone/>
              <a:defRPr sz="1000">
                <a:solidFill>
                  <a:srgbClr val="FFFFFF"/>
                </a:solidFill>
              </a:defRPr>
            </a:lvl4pPr>
            <a:lvl5pPr lvl="4" rtl="0">
              <a:lnSpc>
                <a:spcPct val="100000"/>
              </a:lnSpc>
              <a:spcBef>
                <a:spcPts val="0"/>
              </a:spcBef>
              <a:spcAft>
                <a:spcPts val="0"/>
              </a:spcAft>
              <a:buClr>
                <a:srgbClr val="FFFFFF"/>
              </a:buClr>
              <a:buSzPts val="1000"/>
              <a:buNone/>
              <a:defRPr sz="1000">
                <a:solidFill>
                  <a:srgbClr val="FFFFFF"/>
                </a:solidFill>
              </a:defRPr>
            </a:lvl5pPr>
            <a:lvl6pPr lvl="5" rtl="0">
              <a:lnSpc>
                <a:spcPct val="100000"/>
              </a:lnSpc>
              <a:spcBef>
                <a:spcPts val="0"/>
              </a:spcBef>
              <a:spcAft>
                <a:spcPts val="0"/>
              </a:spcAft>
              <a:buClr>
                <a:srgbClr val="FFFFFF"/>
              </a:buClr>
              <a:buSzPts val="1000"/>
              <a:buNone/>
              <a:defRPr sz="1000">
                <a:solidFill>
                  <a:srgbClr val="FFFFFF"/>
                </a:solidFill>
              </a:defRPr>
            </a:lvl6pPr>
            <a:lvl7pPr lvl="6" rtl="0">
              <a:lnSpc>
                <a:spcPct val="100000"/>
              </a:lnSpc>
              <a:spcBef>
                <a:spcPts val="0"/>
              </a:spcBef>
              <a:spcAft>
                <a:spcPts val="0"/>
              </a:spcAft>
              <a:buClr>
                <a:srgbClr val="FFFFFF"/>
              </a:buClr>
              <a:buSzPts val="1000"/>
              <a:buNone/>
              <a:defRPr sz="1000">
                <a:solidFill>
                  <a:srgbClr val="FFFFFF"/>
                </a:solidFill>
              </a:defRPr>
            </a:lvl7pPr>
            <a:lvl8pPr lvl="7" rtl="0">
              <a:lnSpc>
                <a:spcPct val="100000"/>
              </a:lnSpc>
              <a:spcBef>
                <a:spcPts val="0"/>
              </a:spcBef>
              <a:spcAft>
                <a:spcPts val="0"/>
              </a:spcAft>
              <a:buClr>
                <a:srgbClr val="FFFFFF"/>
              </a:buClr>
              <a:buSzPts val="1000"/>
              <a:buNone/>
              <a:defRPr sz="1000">
                <a:solidFill>
                  <a:srgbClr val="FFFFFF"/>
                </a:solidFill>
              </a:defRPr>
            </a:lvl8pPr>
            <a:lvl9pPr lvl="8" rtl="0">
              <a:lnSpc>
                <a:spcPct val="100000"/>
              </a:lnSpc>
              <a:spcBef>
                <a:spcPts val="0"/>
              </a:spcBef>
              <a:spcAft>
                <a:spcPts val="0"/>
              </a:spcAft>
              <a:buClr>
                <a:srgbClr val="FFFFFF"/>
              </a:buClr>
              <a:buSzPts val="1000"/>
              <a:buNone/>
              <a:defRPr sz="1000">
                <a:solidFill>
                  <a:srgbClr val="FFFFFF"/>
                </a:solidFill>
              </a:defRPr>
            </a:lvl9pPr>
          </a:lstStyle>
          <a:p/>
        </p:txBody>
      </p:sp>
      <p:sp>
        <p:nvSpPr>
          <p:cNvPr id="291" name="Google Shape;291;p30"/>
          <p:cNvSpPr txBox="1"/>
          <p:nvPr>
            <p:ph hasCustomPrompt="1" idx="2" type="title"/>
          </p:nvPr>
        </p:nvSpPr>
        <p:spPr>
          <a:xfrm>
            <a:off x="1640037" y="2416641"/>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6000"/>
              <a:buNone/>
              <a:defRPr sz="6000">
                <a:solidFill>
                  <a:srgbClr val="FFFFFF"/>
                </a:solidFill>
              </a:defRPr>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292" name="Google Shape;292;p30"/>
          <p:cNvSpPr txBox="1"/>
          <p:nvPr>
            <p:ph idx="3" type="ctrTitle"/>
          </p:nvPr>
        </p:nvSpPr>
        <p:spPr>
          <a:xfrm>
            <a:off x="4013612" y="3006205"/>
            <a:ext cx="2629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400"/>
              <a:buNone/>
              <a:defRPr sz="1400">
                <a:solidFill>
                  <a:srgbClr val="FFFFFF"/>
                </a:solidFill>
              </a:defRPr>
            </a:lvl1pPr>
            <a:lvl2pPr lvl="1" rtl="0">
              <a:spcBef>
                <a:spcPts val="0"/>
              </a:spcBef>
              <a:spcAft>
                <a:spcPts val="0"/>
              </a:spcAft>
              <a:buClr>
                <a:srgbClr val="FFFFFF"/>
              </a:buClr>
              <a:buSzPts val="1800"/>
              <a:buNone/>
              <a:defRPr sz="1800">
                <a:solidFill>
                  <a:srgbClr val="FFFFFF"/>
                </a:solidFill>
              </a:defRPr>
            </a:lvl2pPr>
            <a:lvl3pPr lvl="2" rtl="0">
              <a:spcBef>
                <a:spcPts val="0"/>
              </a:spcBef>
              <a:spcAft>
                <a:spcPts val="0"/>
              </a:spcAft>
              <a:buClr>
                <a:srgbClr val="FFFFFF"/>
              </a:buClr>
              <a:buSzPts val="1800"/>
              <a:buNone/>
              <a:defRPr sz="1800">
                <a:solidFill>
                  <a:srgbClr val="FFFFFF"/>
                </a:solidFill>
              </a:defRPr>
            </a:lvl3pPr>
            <a:lvl4pPr lvl="3" rtl="0">
              <a:spcBef>
                <a:spcPts val="0"/>
              </a:spcBef>
              <a:spcAft>
                <a:spcPts val="0"/>
              </a:spcAft>
              <a:buClr>
                <a:srgbClr val="FFFFFF"/>
              </a:buClr>
              <a:buSzPts val="1800"/>
              <a:buNone/>
              <a:defRPr sz="1800">
                <a:solidFill>
                  <a:srgbClr val="FFFFFF"/>
                </a:solidFill>
              </a:defRPr>
            </a:lvl4pPr>
            <a:lvl5pPr lvl="4" rtl="0">
              <a:spcBef>
                <a:spcPts val="0"/>
              </a:spcBef>
              <a:spcAft>
                <a:spcPts val="0"/>
              </a:spcAft>
              <a:buClr>
                <a:srgbClr val="FFFFFF"/>
              </a:buClr>
              <a:buSzPts val="1800"/>
              <a:buNone/>
              <a:defRPr sz="1800">
                <a:solidFill>
                  <a:srgbClr val="FFFFFF"/>
                </a:solidFill>
              </a:defRPr>
            </a:lvl5pPr>
            <a:lvl6pPr lvl="5" rtl="0">
              <a:spcBef>
                <a:spcPts val="0"/>
              </a:spcBef>
              <a:spcAft>
                <a:spcPts val="0"/>
              </a:spcAft>
              <a:buClr>
                <a:srgbClr val="FFFFFF"/>
              </a:buClr>
              <a:buSzPts val="1800"/>
              <a:buNone/>
              <a:defRPr sz="1800">
                <a:solidFill>
                  <a:srgbClr val="FFFFFF"/>
                </a:solidFill>
              </a:defRPr>
            </a:lvl6pPr>
            <a:lvl7pPr lvl="6" rtl="0">
              <a:spcBef>
                <a:spcPts val="0"/>
              </a:spcBef>
              <a:spcAft>
                <a:spcPts val="0"/>
              </a:spcAft>
              <a:buClr>
                <a:srgbClr val="FFFFFF"/>
              </a:buClr>
              <a:buSzPts val="1800"/>
              <a:buNone/>
              <a:defRPr sz="1800">
                <a:solidFill>
                  <a:srgbClr val="FFFFFF"/>
                </a:solidFill>
              </a:defRPr>
            </a:lvl7pPr>
            <a:lvl8pPr lvl="7" rtl="0">
              <a:spcBef>
                <a:spcPts val="0"/>
              </a:spcBef>
              <a:spcAft>
                <a:spcPts val="0"/>
              </a:spcAft>
              <a:buClr>
                <a:srgbClr val="FFFFFF"/>
              </a:buClr>
              <a:buSzPts val="1800"/>
              <a:buNone/>
              <a:defRPr sz="1800">
                <a:solidFill>
                  <a:srgbClr val="FFFFFF"/>
                </a:solidFill>
              </a:defRPr>
            </a:lvl8pPr>
            <a:lvl9pPr lvl="8" rtl="0">
              <a:spcBef>
                <a:spcPts val="0"/>
              </a:spcBef>
              <a:spcAft>
                <a:spcPts val="0"/>
              </a:spcAft>
              <a:buClr>
                <a:srgbClr val="FFFFFF"/>
              </a:buClr>
              <a:buSzPts val="1800"/>
              <a:buNone/>
              <a:defRPr sz="1800">
                <a:solidFill>
                  <a:srgbClr val="FFFFFF"/>
                </a:solidFill>
              </a:defRPr>
            </a:lvl9pPr>
          </a:lstStyle>
          <a:p/>
        </p:txBody>
      </p:sp>
      <p:sp>
        <p:nvSpPr>
          <p:cNvPr id="293" name="Google Shape;293;p30"/>
          <p:cNvSpPr txBox="1"/>
          <p:nvPr>
            <p:ph idx="4" type="subTitle"/>
          </p:nvPr>
        </p:nvSpPr>
        <p:spPr>
          <a:xfrm>
            <a:off x="4013600" y="3467667"/>
            <a:ext cx="19767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000"/>
              <a:buNone/>
              <a:defRPr sz="1000">
                <a:solidFill>
                  <a:srgbClr val="FFFFFF"/>
                </a:solidFill>
              </a:defRPr>
            </a:lvl1pPr>
            <a:lvl2pPr lvl="1" rtl="0">
              <a:lnSpc>
                <a:spcPct val="100000"/>
              </a:lnSpc>
              <a:spcBef>
                <a:spcPts val="0"/>
              </a:spcBef>
              <a:spcAft>
                <a:spcPts val="0"/>
              </a:spcAft>
              <a:buClr>
                <a:srgbClr val="FFFFFF"/>
              </a:buClr>
              <a:buSzPts val="1000"/>
              <a:buNone/>
              <a:defRPr sz="1000">
                <a:solidFill>
                  <a:srgbClr val="FFFFFF"/>
                </a:solidFill>
              </a:defRPr>
            </a:lvl2pPr>
            <a:lvl3pPr lvl="2" rtl="0">
              <a:lnSpc>
                <a:spcPct val="100000"/>
              </a:lnSpc>
              <a:spcBef>
                <a:spcPts val="0"/>
              </a:spcBef>
              <a:spcAft>
                <a:spcPts val="0"/>
              </a:spcAft>
              <a:buClr>
                <a:srgbClr val="FFFFFF"/>
              </a:buClr>
              <a:buSzPts val="1000"/>
              <a:buNone/>
              <a:defRPr sz="1000">
                <a:solidFill>
                  <a:srgbClr val="FFFFFF"/>
                </a:solidFill>
              </a:defRPr>
            </a:lvl3pPr>
            <a:lvl4pPr lvl="3" rtl="0">
              <a:lnSpc>
                <a:spcPct val="100000"/>
              </a:lnSpc>
              <a:spcBef>
                <a:spcPts val="0"/>
              </a:spcBef>
              <a:spcAft>
                <a:spcPts val="0"/>
              </a:spcAft>
              <a:buClr>
                <a:srgbClr val="FFFFFF"/>
              </a:buClr>
              <a:buSzPts val="1000"/>
              <a:buNone/>
              <a:defRPr sz="1000">
                <a:solidFill>
                  <a:srgbClr val="FFFFFF"/>
                </a:solidFill>
              </a:defRPr>
            </a:lvl4pPr>
            <a:lvl5pPr lvl="4" rtl="0">
              <a:lnSpc>
                <a:spcPct val="100000"/>
              </a:lnSpc>
              <a:spcBef>
                <a:spcPts val="0"/>
              </a:spcBef>
              <a:spcAft>
                <a:spcPts val="0"/>
              </a:spcAft>
              <a:buClr>
                <a:srgbClr val="FFFFFF"/>
              </a:buClr>
              <a:buSzPts val="1000"/>
              <a:buNone/>
              <a:defRPr sz="1000">
                <a:solidFill>
                  <a:srgbClr val="FFFFFF"/>
                </a:solidFill>
              </a:defRPr>
            </a:lvl5pPr>
            <a:lvl6pPr lvl="5" rtl="0">
              <a:lnSpc>
                <a:spcPct val="100000"/>
              </a:lnSpc>
              <a:spcBef>
                <a:spcPts val="0"/>
              </a:spcBef>
              <a:spcAft>
                <a:spcPts val="0"/>
              </a:spcAft>
              <a:buClr>
                <a:srgbClr val="FFFFFF"/>
              </a:buClr>
              <a:buSzPts val="1000"/>
              <a:buNone/>
              <a:defRPr sz="1000">
                <a:solidFill>
                  <a:srgbClr val="FFFFFF"/>
                </a:solidFill>
              </a:defRPr>
            </a:lvl6pPr>
            <a:lvl7pPr lvl="6" rtl="0">
              <a:lnSpc>
                <a:spcPct val="100000"/>
              </a:lnSpc>
              <a:spcBef>
                <a:spcPts val="0"/>
              </a:spcBef>
              <a:spcAft>
                <a:spcPts val="0"/>
              </a:spcAft>
              <a:buClr>
                <a:srgbClr val="FFFFFF"/>
              </a:buClr>
              <a:buSzPts val="1000"/>
              <a:buNone/>
              <a:defRPr sz="1000">
                <a:solidFill>
                  <a:srgbClr val="FFFFFF"/>
                </a:solidFill>
              </a:defRPr>
            </a:lvl7pPr>
            <a:lvl8pPr lvl="7" rtl="0">
              <a:lnSpc>
                <a:spcPct val="100000"/>
              </a:lnSpc>
              <a:spcBef>
                <a:spcPts val="0"/>
              </a:spcBef>
              <a:spcAft>
                <a:spcPts val="0"/>
              </a:spcAft>
              <a:buClr>
                <a:srgbClr val="FFFFFF"/>
              </a:buClr>
              <a:buSzPts val="1000"/>
              <a:buNone/>
              <a:defRPr sz="1000">
                <a:solidFill>
                  <a:srgbClr val="FFFFFF"/>
                </a:solidFill>
              </a:defRPr>
            </a:lvl8pPr>
            <a:lvl9pPr lvl="8" rtl="0">
              <a:lnSpc>
                <a:spcPct val="100000"/>
              </a:lnSpc>
              <a:spcBef>
                <a:spcPts val="0"/>
              </a:spcBef>
              <a:spcAft>
                <a:spcPts val="0"/>
              </a:spcAft>
              <a:buClr>
                <a:srgbClr val="FFFFFF"/>
              </a:buClr>
              <a:buSzPts val="1000"/>
              <a:buNone/>
              <a:defRPr sz="1000">
                <a:solidFill>
                  <a:srgbClr val="FFFFFF"/>
                </a:solidFill>
              </a:defRPr>
            </a:lvl9pPr>
          </a:lstStyle>
          <a:p/>
        </p:txBody>
      </p:sp>
      <p:sp>
        <p:nvSpPr>
          <p:cNvPr id="294" name="Google Shape;294;p30"/>
          <p:cNvSpPr txBox="1"/>
          <p:nvPr>
            <p:ph hasCustomPrompt="1" idx="5" type="title"/>
          </p:nvPr>
        </p:nvSpPr>
        <p:spPr>
          <a:xfrm>
            <a:off x="3937412" y="2413242"/>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6000"/>
              <a:buNone/>
              <a:defRPr sz="6000">
                <a:solidFill>
                  <a:srgbClr val="FFFFFF"/>
                </a:solidFill>
              </a:defRPr>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295" name="Google Shape;295;p30"/>
          <p:cNvSpPr txBox="1"/>
          <p:nvPr>
            <p:ph idx="6" type="ctrTitle"/>
          </p:nvPr>
        </p:nvSpPr>
        <p:spPr>
          <a:xfrm>
            <a:off x="6310987" y="3006215"/>
            <a:ext cx="2629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400"/>
              <a:buNone/>
              <a:defRPr sz="1400">
                <a:solidFill>
                  <a:srgbClr val="FFFFFF"/>
                </a:solidFill>
              </a:defRPr>
            </a:lvl1pPr>
            <a:lvl2pPr lvl="1" rtl="0">
              <a:spcBef>
                <a:spcPts val="0"/>
              </a:spcBef>
              <a:spcAft>
                <a:spcPts val="0"/>
              </a:spcAft>
              <a:buClr>
                <a:srgbClr val="FFFFFF"/>
              </a:buClr>
              <a:buSzPts val="1800"/>
              <a:buNone/>
              <a:defRPr sz="1800">
                <a:solidFill>
                  <a:srgbClr val="FFFFFF"/>
                </a:solidFill>
              </a:defRPr>
            </a:lvl2pPr>
            <a:lvl3pPr lvl="2" rtl="0">
              <a:spcBef>
                <a:spcPts val="0"/>
              </a:spcBef>
              <a:spcAft>
                <a:spcPts val="0"/>
              </a:spcAft>
              <a:buClr>
                <a:srgbClr val="FFFFFF"/>
              </a:buClr>
              <a:buSzPts val="1800"/>
              <a:buNone/>
              <a:defRPr sz="1800">
                <a:solidFill>
                  <a:srgbClr val="FFFFFF"/>
                </a:solidFill>
              </a:defRPr>
            </a:lvl3pPr>
            <a:lvl4pPr lvl="3" rtl="0">
              <a:spcBef>
                <a:spcPts val="0"/>
              </a:spcBef>
              <a:spcAft>
                <a:spcPts val="0"/>
              </a:spcAft>
              <a:buClr>
                <a:srgbClr val="FFFFFF"/>
              </a:buClr>
              <a:buSzPts val="1800"/>
              <a:buNone/>
              <a:defRPr sz="1800">
                <a:solidFill>
                  <a:srgbClr val="FFFFFF"/>
                </a:solidFill>
              </a:defRPr>
            </a:lvl4pPr>
            <a:lvl5pPr lvl="4" rtl="0">
              <a:spcBef>
                <a:spcPts val="0"/>
              </a:spcBef>
              <a:spcAft>
                <a:spcPts val="0"/>
              </a:spcAft>
              <a:buClr>
                <a:srgbClr val="FFFFFF"/>
              </a:buClr>
              <a:buSzPts val="1800"/>
              <a:buNone/>
              <a:defRPr sz="1800">
                <a:solidFill>
                  <a:srgbClr val="FFFFFF"/>
                </a:solidFill>
              </a:defRPr>
            </a:lvl5pPr>
            <a:lvl6pPr lvl="5" rtl="0">
              <a:spcBef>
                <a:spcPts val="0"/>
              </a:spcBef>
              <a:spcAft>
                <a:spcPts val="0"/>
              </a:spcAft>
              <a:buClr>
                <a:srgbClr val="FFFFFF"/>
              </a:buClr>
              <a:buSzPts val="1800"/>
              <a:buNone/>
              <a:defRPr sz="1800">
                <a:solidFill>
                  <a:srgbClr val="FFFFFF"/>
                </a:solidFill>
              </a:defRPr>
            </a:lvl6pPr>
            <a:lvl7pPr lvl="6" rtl="0">
              <a:spcBef>
                <a:spcPts val="0"/>
              </a:spcBef>
              <a:spcAft>
                <a:spcPts val="0"/>
              </a:spcAft>
              <a:buClr>
                <a:srgbClr val="FFFFFF"/>
              </a:buClr>
              <a:buSzPts val="1800"/>
              <a:buNone/>
              <a:defRPr sz="1800">
                <a:solidFill>
                  <a:srgbClr val="FFFFFF"/>
                </a:solidFill>
              </a:defRPr>
            </a:lvl7pPr>
            <a:lvl8pPr lvl="7" rtl="0">
              <a:spcBef>
                <a:spcPts val="0"/>
              </a:spcBef>
              <a:spcAft>
                <a:spcPts val="0"/>
              </a:spcAft>
              <a:buClr>
                <a:srgbClr val="FFFFFF"/>
              </a:buClr>
              <a:buSzPts val="1800"/>
              <a:buNone/>
              <a:defRPr sz="1800">
                <a:solidFill>
                  <a:srgbClr val="FFFFFF"/>
                </a:solidFill>
              </a:defRPr>
            </a:lvl8pPr>
            <a:lvl9pPr lvl="8" rtl="0">
              <a:spcBef>
                <a:spcPts val="0"/>
              </a:spcBef>
              <a:spcAft>
                <a:spcPts val="0"/>
              </a:spcAft>
              <a:buClr>
                <a:srgbClr val="FFFFFF"/>
              </a:buClr>
              <a:buSzPts val="1800"/>
              <a:buNone/>
              <a:defRPr sz="1800">
                <a:solidFill>
                  <a:srgbClr val="FFFFFF"/>
                </a:solidFill>
              </a:defRPr>
            </a:lvl9pPr>
          </a:lstStyle>
          <a:p/>
        </p:txBody>
      </p:sp>
      <p:sp>
        <p:nvSpPr>
          <p:cNvPr id="296" name="Google Shape;296;p30"/>
          <p:cNvSpPr txBox="1"/>
          <p:nvPr>
            <p:ph idx="7" type="subTitle"/>
          </p:nvPr>
        </p:nvSpPr>
        <p:spPr>
          <a:xfrm>
            <a:off x="6310978" y="3467677"/>
            <a:ext cx="19065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000"/>
              <a:buNone/>
              <a:defRPr sz="1000">
                <a:solidFill>
                  <a:srgbClr val="FFFFFF"/>
                </a:solidFill>
              </a:defRPr>
            </a:lvl1pPr>
            <a:lvl2pPr lvl="1" rtl="0">
              <a:lnSpc>
                <a:spcPct val="100000"/>
              </a:lnSpc>
              <a:spcBef>
                <a:spcPts val="0"/>
              </a:spcBef>
              <a:spcAft>
                <a:spcPts val="0"/>
              </a:spcAft>
              <a:buClr>
                <a:srgbClr val="FFFFFF"/>
              </a:buClr>
              <a:buSzPts val="1000"/>
              <a:buNone/>
              <a:defRPr sz="1000">
                <a:solidFill>
                  <a:srgbClr val="FFFFFF"/>
                </a:solidFill>
              </a:defRPr>
            </a:lvl2pPr>
            <a:lvl3pPr lvl="2" rtl="0">
              <a:lnSpc>
                <a:spcPct val="100000"/>
              </a:lnSpc>
              <a:spcBef>
                <a:spcPts val="0"/>
              </a:spcBef>
              <a:spcAft>
                <a:spcPts val="0"/>
              </a:spcAft>
              <a:buClr>
                <a:srgbClr val="FFFFFF"/>
              </a:buClr>
              <a:buSzPts val="1000"/>
              <a:buNone/>
              <a:defRPr sz="1000">
                <a:solidFill>
                  <a:srgbClr val="FFFFFF"/>
                </a:solidFill>
              </a:defRPr>
            </a:lvl3pPr>
            <a:lvl4pPr lvl="3" rtl="0">
              <a:lnSpc>
                <a:spcPct val="100000"/>
              </a:lnSpc>
              <a:spcBef>
                <a:spcPts val="0"/>
              </a:spcBef>
              <a:spcAft>
                <a:spcPts val="0"/>
              </a:spcAft>
              <a:buClr>
                <a:srgbClr val="FFFFFF"/>
              </a:buClr>
              <a:buSzPts val="1000"/>
              <a:buNone/>
              <a:defRPr sz="1000">
                <a:solidFill>
                  <a:srgbClr val="FFFFFF"/>
                </a:solidFill>
              </a:defRPr>
            </a:lvl4pPr>
            <a:lvl5pPr lvl="4" rtl="0">
              <a:lnSpc>
                <a:spcPct val="100000"/>
              </a:lnSpc>
              <a:spcBef>
                <a:spcPts val="0"/>
              </a:spcBef>
              <a:spcAft>
                <a:spcPts val="0"/>
              </a:spcAft>
              <a:buClr>
                <a:srgbClr val="FFFFFF"/>
              </a:buClr>
              <a:buSzPts val="1000"/>
              <a:buNone/>
              <a:defRPr sz="1000">
                <a:solidFill>
                  <a:srgbClr val="FFFFFF"/>
                </a:solidFill>
              </a:defRPr>
            </a:lvl5pPr>
            <a:lvl6pPr lvl="5" rtl="0">
              <a:lnSpc>
                <a:spcPct val="100000"/>
              </a:lnSpc>
              <a:spcBef>
                <a:spcPts val="0"/>
              </a:spcBef>
              <a:spcAft>
                <a:spcPts val="0"/>
              </a:spcAft>
              <a:buClr>
                <a:srgbClr val="FFFFFF"/>
              </a:buClr>
              <a:buSzPts val="1000"/>
              <a:buNone/>
              <a:defRPr sz="1000">
                <a:solidFill>
                  <a:srgbClr val="FFFFFF"/>
                </a:solidFill>
              </a:defRPr>
            </a:lvl6pPr>
            <a:lvl7pPr lvl="6" rtl="0">
              <a:lnSpc>
                <a:spcPct val="100000"/>
              </a:lnSpc>
              <a:spcBef>
                <a:spcPts val="0"/>
              </a:spcBef>
              <a:spcAft>
                <a:spcPts val="0"/>
              </a:spcAft>
              <a:buClr>
                <a:srgbClr val="FFFFFF"/>
              </a:buClr>
              <a:buSzPts val="1000"/>
              <a:buNone/>
              <a:defRPr sz="1000">
                <a:solidFill>
                  <a:srgbClr val="FFFFFF"/>
                </a:solidFill>
              </a:defRPr>
            </a:lvl7pPr>
            <a:lvl8pPr lvl="7" rtl="0">
              <a:lnSpc>
                <a:spcPct val="100000"/>
              </a:lnSpc>
              <a:spcBef>
                <a:spcPts val="0"/>
              </a:spcBef>
              <a:spcAft>
                <a:spcPts val="0"/>
              </a:spcAft>
              <a:buClr>
                <a:srgbClr val="FFFFFF"/>
              </a:buClr>
              <a:buSzPts val="1000"/>
              <a:buNone/>
              <a:defRPr sz="1000">
                <a:solidFill>
                  <a:srgbClr val="FFFFFF"/>
                </a:solidFill>
              </a:defRPr>
            </a:lvl8pPr>
            <a:lvl9pPr lvl="8" rtl="0">
              <a:lnSpc>
                <a:spcPct val="100000"/>
              </a:lnSpc>
              <a:spcBef>
                <a:spcPts val="0"/>
              </a:spcBef>
              <a:spcAft>
                <a:spcPts val="0"/>
              </a:spcAft>
              <a:buClr>
                <a:srgbClr val="FFFFFF"/>
              </a:buClr>
              <a:buSzPts val="1000"/>
              <a:buNone/>
              <a:defRPr sz="1000">
                <a:solidFill>
                  <a:srgbClr val="FFFFFF"/>
                </a:solidFill>
              </a:defRPr>
            </a:lvl9pPr>
          </a:lstStyle>
          <a:p/>
        </p:txBody>
      </p:sp>
      <p:sp>
        <p:nvSpPr>
          <p:cNvPr id="297" name="Google Shape;297;p30"/>
          <p:cNvSpPr txBox="1"/>
          <p:nvPr>
            <p:ph hasCustomPrompt="1" idx="8" type="title"/>
          </p:nvPr>
        </p:nvSpPr>
        <p:spPr>
          <a:xfrm>
            <a:off x="6234787" y="2413252"/>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6000"/>
              <a:buNone/>
              <a:defRPr sz="6000">
                <a:solidFill>
                  <a:srgbClr val="FFFFFF"/>
                </a:solidFill>
              </a:defRPr>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298" name="Google Shape;298;p30"/>
          <p:cNvSpPr txBox="1"/>
          <p:nvPr>
            <p:ph idx="9" type="ctrTitle"/>
          </p:nvPr>
        </p:nvSpPr>
        <p:spPr>
          <a:xfrm>
            <a:off x="2031600" y="600200"/>
            <a:ext cx="50808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413B49"/>
              </a:buClr>
              <a:buSzPts val="3000"/>
              <a:buNone/>
              <a:defRPr sz="3000">
                <a:solidFill>
                  <a:srgbClr val="413B49"/>
                </a:solidFill>
              </a:defRPr>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299" name="Google Shape;299;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2 1 1">
  <p:cSld name="CUSTOM_6_1_1">
    <p:bg>
      <p:bgPr>
        <a:solidFill>
          <a:srgbClr val="FFFFFF"/>
        </a:solidFill>
      </p:bgPr>
    </p:bg>
    <p:spTree>
      <p:nvGrpSpPr>
        <p:cNvPr id="300" name="Shape 300"/>
        <p:cNvGrpSpPr/>
        <p:nvPr/>
      </p:nvGrpSpPr>
      <p:grpSpPr>
        <a:xfrm>
          <a:off x="0" y="0"/>
          <a:ext cx="0" cy="0"/>
          <a:chOff x="0" y="0"/>
          <a:chExt cx="0" cy="0"/>
        </a:xfrm>
      </p:grpSpPr>
      <p:sp>
        <p:nvSpPr>
          <p:cNvPr id="301" name="Google Shape;301;p31"/>
          <p:cNvSpPr txBox="1"/>
          <p:nvPr>
            <p:ph type="ctrTitle"/>
          </p:nvPr>
        </p:nvSpPr>
        <p:spPr>
          <a:xfrm>
            <a:off x="1964851" y="284100"/>
            <a:ext cx="52143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413B49"/>
              </a:buClr>
              <a:buSzPts val="1800"/>
              <a:buNone/>
              <a:defRPr sz="1800">
                <a:solidFill>
                  <a:srgbClr val="413B49"/>
                </a:solidFill>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302" name="Google Shape;302;p31"/>
          <p:cNvSpPr/>
          <p:nvPr/>
        </p:nvSpPr>
        <p:spPr>
          <a:xfrm>
            <a:off x="8729025" y="1230300"/>
            <a:ext cx="272700" cy="39132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03" name="Google Shape;303;p31"/>
          <p:cNvSpPr/>
          <p:nvPr/>
        </p:nvSpPr>
        <p:spPr>
          <a:xfrm>
            <a:off x="8871300" y="0"/>
            <a:ext cx="272700" cy="51435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04" name="Google Shape;304;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2 1 1 2">
  <p:cSld name="CUSTOM_6_1_1_2">
    <p:bg>
      <p:bgPr>
        <a:solidFill>
          <a:srgbClr val="FFFFFF"/>
        </a:solidFill>
      </p:bgPr>
    </p:bg>
    <p:spTree>
      <p:nvGrpSpPr>
        <p:cNvPr id="305" name="Shape 305"/>
        <p:cNvGrpSpPr/>
        <p:nvPr/>
      </p:nvGrpSpPr>
      <p:grpSpPr>
        <a:xfrm>
          <a:off x="0" y="0"/>
          <a:ext cx="0" cy="0"/>
          <a:chOff x="0" y="0"/>
          <a:chExt cx="0" cy="0"/>
        </a:xfrm>
      </p:grpSpPr>
      <p:sp>
        <p:nvSpPr>
          <p:cNvPr id="306" name="Google Shape;306;p32"/>
          <p:cNvSpPr txBox="1"/>
          <p:nvPr>
            <p:ph type="ctrTitle"/>
          </p:nvPr>
        </p:nvSpPr>
        <p:spPr>
          <a:xfrm>
            <a:off x="1964851" y="284100"/>
            <a:ext cx="52143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413B49"/>
              </a:buClr>
              <a:buSzPts val="1800"/>
              <a:buNone/>
              <a:defRPr sz="1800">
                <a:solidFill>
                  <a:srgbClr val="413B49"/>
                </a:solidFill>
              </a:defRPr>
            </a:lvl1pPr>
            <a:lvl2pPr lvl="1" rtl="0" algn="r">
              <a:spcBef>
                <a:spcPts val="0"/>
              </a:spcBef>
              <a:spcAft>
                <a:spcPts val="0"/>
              </a:spcAft>
              <a:buClr>
                <a:srgbClr val="413B49"/>
              </a:buClr>
              <a:buSzPts val="1800"/>
              <a:buNone/>
              <a:defRPr sz="1800">
                <a:solidFill>
                  <a:srgbClr val="413B49"/>
                </a:solidFill>
              </a:defRPr>
            </a:lvl2pPr>
            <a:lvl3pPr lvl="2" rtl="0" algn="r">
              <a:spcBef>
                <a:spcPts val="0"/>
              </a:spcBef>
              <a:spcAft>
                <a:spcPts val="0"/>
              </a:spcAft>
              <a:buClr>
                <a:srgbClr val="413B49"/>
              </a:buClr>
              <a:buSzPts val="1800"/>
              <a:buNone/>
              <a:defRPr sz="1800">
                <a:solidFill>
                  <a:srgbClr val="413B49"/>
                </a:solidFill>
              </a:defRPr>
            </a:lvl3pPr>
            <a:lvl4pPr lvl="3" rtl="0" algn="r">
              <a:spcBef>
                <a:spcPts val="0"/>
              </a:spcBef>
              <a:spcAft>
                <a:spcPts val="0"/>
              </a:spcAft>
              <a:buClr>
                <a:srgbClr val="413B49"/>
              </a:buClr>
              <a:buSzPts val="1800"/>
              <a:buNone/>
              <a:defRPr sz="1800">
                <a:solidFill>
                  <a:srgbClr val="413B49"/>
                </a:solidFill>
              </a:defRPr>
            </a:lvl4pPr>
            <a:lvl5pPr lvl="4" rtl="0" algn="r">
              <a:spcBef>
                <a:spcPts val="0"/>
              </a:spcBef>
              <a:spcAft>
                <a:spcPts val="0"/>
              </a:spcAft>
              <a:buClr>
                <a:srgbClr val="413B49"/>
              </a:buClr>
              <a:buSzPts val="1800"/>
              <a:buNone/>
              <a:defRPr sz="1800">
                <a:solidFill>
                  <a:srgbClr val="413B49"/>
                </a:solidFill>
              </a:defRPr>
            </a:lvl5pPr>
            <a:lvl6pPr lvl="5" rtl="0" algn="r">
              <a:spcBef>
                <a:spcPts val="0"/>
              </a:spcBef>
              <a:spcAft>
                <a:spcPts val="0"/>
              </a:spcAft>
              <a:buClr>
                <a:srgbClr val="413B49"/>
              </a:buClr>
              <a:buSzPts val="1800"/>
              <a:buNone/>
              <a:defRPr sz="1800">
                <a:solidFill>
                  <a:srgbClr val="413B49"/>
                </a:solidFill>
              </a:defRPr>
            </a:lvl6pPr>
            <a:lvl7pPr lvl="6" rtl="0" algn="r">
              <a:spcBef>
                <a:spcPts val="0"/>
              </a:spcBef>
              <a:spcAft>
                <a:spcPts val="0"/>
              </a:spcAft>
              <a:buClr>
                <a:srgbClr val="413B49"/>
              </a:buClr>
              <a:buSzPts val="1800"/>
              <a:buNone/>
              <a:defRPr sz="1800">
                <a:solidFill>
                  <a:srgbClr val="413B49"/>
                </a:solidFill>
              </a:defRPr>
            </a:lvl7pPr>
            <a:lvl8pPr lvl="7" rtl="0" algn="r">
              <a:spcBef>
                <a:spcPts val="0"/>
              </a:spcBef>
              <a:spcAft>
                <a:spcPts val="0"/>
              </a:spcAft>
              <a:buClr>
                <a:srgbClr val="413B49"/>
              </a:buClr>
              <a:buSzPts val="1800"/>
              <a:buNone/>
              <a:defRPr sz="1800">
                <a:solidFill>
                  <a:srgbClr val="413B49"/>
                </a:solidFill>
              </a:defRPr>
            </a:lvl8pPr>
            <a:lvl9pPr lvl="8" rtl="0" algn="r">
              <a:spcBef>
                <a:spcPts val="0"/>
              </a:spcBef>
              <a:spcAft>
                <a:spcPts val="0"/>
              </a:spcAft>
              <a:buClr>
                <a:srgbClr val="413B49"/>
              </a:buClr>
              <a:buSzPts val="1800"/>
              <a:buNone/>
              <a:defRPr sz="1800">
                <a:solidFill>
                  <a:srgbClr val="413B49"/>
                </a:solidFill>
              </a:defRPr>
            </a:lvl9pPr>
          </a:lstStyle>
          <a:p/>
        </p:txBody>
      </p:sp>
      <p:sp>
        <p:nvSpPr>
          <p:cNvPr id="307" name="Google Shape;307;p32"/>
          <p:cNvSpPr/>
          <p:nvPr/>
        </p:nvSpPr>
        <p:spPr>
          <a:xfrm>
            <a:off x="8729025" y="1230300"/>
            <a:ext cx="272700" cy="39132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08" name="Google Shape;308;p32"/>
          <p:cNvSpPr/>
          <p:nvPr/>
        </p:nvSpPr>
        <p:spPr>
          <a:xfrm>
            <a:off x="8871300" y="0"/>
            <a:ext cx="272700" cy="51435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09" name="Google Shape;309;p32"/>
          <p:cNvSpPr txBox="1"/>
          <p:nvPr>
            <p:ph idx="1" type="subTitle"/>
          </p:nvPr>
        </p:nvSpPr>
        <p:spPr>
          <a:xfrm>
            <a:off x="2081097" y="4331625"/>
            <a:ext cx="49818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13B49"/>
              </a:buClr>
              <a:buSzPts val="1200"/>
              <a:buNone/>
              <a:defRPr>
                <a:solidFill>
                  <a:srgbClr val="413B49"/>
                </a:solidFill>
              </a:defRPr>
            </a:lvl1pPr>
            <a:lvl2pPr lvl="1" rtl="0" algn="ctr">
              <a:lnSpc>
                <a:spcPct val="100000"/>
              </a:lnSpc>
              <a:spcBef>
                <a:spcPts val="0"/>
              </a:spcBef>
              <a:spcAft>
                <a:spcPts val="0"/>
              </a:spcAft>
              <a:buClr>
                <a:srgbClr val="413B49"/>
              </a:buClr>
              <a:buSzPts val="1200"/>
              <a:buNone/>
              <a:defRPr>
                <a:solidFill>
                  <a:srgbClr val="413B49"/>
                </a:solidFill>
              </a:defRPr>
            </a:lvl2pPr>
            <a:lvl3pPr lvl="2" rtl="0" algn="ctr">
              <a:lnSpc>
                <a:spcPct val="100000"/>
              </a:lnSpc>
              <a:spcBef>
                <a:spcPts val="0"/>
              </a:spcBef>
              <a:spcAft>
                <a:spcPts val="0"/>
              </a:spcAft>
              <a:buClr>
                <a:srgbClr val="413B49"/>
              </a:buClr>
              <a:buSzPts val="1200"/>
              <a:buNone/>
              <a:defRPr>
                <a:solidFill>
                  <a:srgbClr val="413B49"/>
                </a:solidFill>
              </a:defRPr>
            </a:lvl3pPr>
            <a:lvl4pPr lvl="3" rtl="0" algn="ctr">
              <a:lnSpc>
                <a:spcPct val="100000"/>
              </a:lnSpc>
              <a:spcBef>
                <a:spcPts val="0"/>
              </a:spcBef>
              <a:spcAft>
                <a:spcPts val="0"/>
              </a:spcAft>
              <a:buClr>
                <a:srgbClr val="413B49"/>
              </a:buClr>
              <a:buSzPts val="1200"/>
              <a:buNone/>
              <a:defRPr>
                <a:solidFill>
                  <a:srgbClr val="413B49"/>
                </a:solidFill>
              </a:defRPr>
            </a:lvl4pPr>
            <a:lvl5pPr lvl="4" rtl="0" algn="ctr">
              <a:lnSpc>
                <a:spcPct val="100000"/>
              </a:lnSpc>
              <a:spcBef>
                <a:spcPts val="0"/>
              </a:spcBef>
              <a:spcAft>
                <a:spcPts val="0"/>
              </a:spcAft>
              <a:buClr>
                <a:srgbClr val="413B49"/>
              </a:buClr>
              <a:buSzPts val="1200"/>
              <a:buNone/>
              <a:defRPr>
                <a:solidFill>
                  <a:srgbClr val="413B49"/>
                </a:solidFill>
              </a:defRPr>
            </a:lvl5pPr>
            <a:lvl6pPr lvl="5" rtl="0" algn="ctr">
              <a:lnSpc>
                <a:spcPct val="100000"/>
              </a:lnSpc>
              <a:spcBef>
                <a:spcPts val="0"/>
              </a:spcBef>
              <a:spcAft>
                <a:spcPts val="0"/>
              </a:spcAft>
              <a:buClr>
                <a:srgbClr val="413B49"/>
              </a:buClr>
              <a:buSzPts val="1200"/>
              <a:buNone/>
              <a:defRPr>
                <a:solidFill>
                  <a:srgbClr val="413B49"/>
                </a:solidFill>
              </a:defRPr>
            </a:lvl6pPr>
            <a:lvl7pPr lvl="6" rtl="0" algn="ctr">
              <a:lnSpc>
                <a:spcPct val="100000"/>
              </a:lnSpc>
              <a:spcBef>
                <a:spcPts val="0"/>
              </a:spcBef>
              <a:spcAft>
                <a:spcPts val="0"/>
              </a:spcAft>
              <a:buClr>
                <a:srgbClr val="413B49"/>
              </a:buClr>
              <a:buSzPts val="1200"/>
              <a:buNone/>
              <a:defRPr>
                <a:solidFill>
                  <a:srgbClr val="413B49"/>
                </a:solidFill>
              </a:defRPr>
            </a:lvl7pPr>
            <a:lvl8pPr lvl="7" rtl="0" algn="ctr">
              <a:lnSpc>
                <a:spcPct val="100000"/>
              </a:lnSpc>
              <a:spcBef>
                <a:spcPts val="0"/>
              </a:spcBef>
              <a:spcAft>
                <a:spcPts val="0"/>
              </a:spcAft>
              <a:buClr>
                <a:srgbClr val="413B49"/>
              </a:buClr>
              <a:buSzPts val="1200"/>
              <a:buNone/>
              <a:defRPr>
                <a:solidFill>
                  <a:srgbClr val="413B49"/>
                </a:solidFill>
              </a:defRPr>
            </a:lvl8pPr>
            <a:lvl9pPr lvl="8" rtl="0" algn="ctr">
              <a:lnSpc>
                <a:spcPct val="100000"/>
              </a:lnSpc>
              <a:spcBef>
                <a:spcPts val="0"/>
              </a:spcBef>
              <a:spcAft>
                <a:spcPts val="0"/>
              </a:spcAft>
              <a:buClr>
                <a:srgbClr val="413B49"/>
              </a:buClr>
              <a:buSzPts val="1200"/>
              <a:buNone/>
              <a:defRPr>
                <a:solidFill>
                  <a:srgbClr val="413B49"/>
                </a:solidFill>
              </a:defRPr>
            </a:lvl9pPr>
          </a:lstStyle>
          <a:p/>
        </p:txBody>
      </p:sp>
      <p:sp>
        <p:nvSpPr>
          <p:cNvPr id="310" name="Google Shape;310;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p:cSld name="TITLE_ONLY_2_1">
    <p:bg>
      <p:bgPr>
        <a:solidFill>
          <a:srgbClr val="F4F1EC"/>
        </a:solidFill>
      </p:bgPr>
    </p:bg>
    <p:spTree>
      <p:nvGrpSpPr>
        <p:cNvPr id="24" name="Shape 24"/>
        <p:cNvGrpSpPr/>
        <p:nvPr/>
      </p:nvGrpSpPr>
      <p:grpSpPr>
        <a:xfrm>
          <a:off x="0" y="0"/>
          <a:ext cx="0" cy="0"/>
          <a:chOff x="0" y="0"/>
          <a:chExt cx="0" cy="0"/>
        </a:xfrm>
      </p:grpSpPr>
      <p:grpSp>
        <p:nvGrpSpPr>
          <p:cNvPr id="25" name="Google Shape;25;p4"/>
          <p:cNvGrpSpPr/>
          <p:nvPr/>
        </p:nvGrpSpPr>
        <p:grpSpPr>
          <a:xfrm>
            <a:off x="1016474" y="2052805"/>
            <a:ext cx="2194795" cy="2173961"/>
            <a:chOff x="1252413" y="3142725"/>
            <a:chExt cx="761923" cy="754716"/>
          </a:xfrm>
        </p:grpSpPr>
        <p:sp>
          <p:nvSpPr>
            <p:cNvPr id="26" name="Google Shape;26;p4"/>
            <p:cNvSpPr/>
            <p:nvPr/>
          </p:nvSpPr>
          <p:spPr>
            <a:xfrm>
              <a:off x="1293435" y="3176241"/>
              <a:ext cx="720900" cy="721200"/>
            </a:xfrm>
            <a:prstGeom prst="round2DiagRect">
              <a:avLst>
                <a:gd fmla="val 46076" name="adj1"/>
                <a:gd fmla="val 0" name="adj2"/>
              </a:avLst>
            </a:pr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1252413" y="3142725"/>
              <a:ext cx="720900" cy="721200"/>
            </a:xfrm>
            <a:prstGeom prst="round2DiagRect">
              <a:avLst>
                <a:gd fmla="val 46076"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4"/>
          <p:cNvGrpSpPr/>
          <p:nvPr/>
        </p:nvGrpSpPr>
        <p:grpSpPr>
          <a:xfrm>
            <a:off x="3474599" y="2052805"/>
            <a:ext cx="2194795" cy="2173961"/>
            <a:chOff x="1252413" y="3142725"/>
            <a:chExt cx="761923" cy="754716"/>
          </a:xfrm>
        </p:grpSpPr>
        <p:sp>
          <p:nvSpPr>
            <p:cNvPr id="29" name="Google Shape;29;p4"/>
            <p:cNvSpPr/>
            <p:nvPr/>
          </p:nvSpPr>
          <p:spPr>
            <a:xfrm>
              <a:off x="1293435" y="3176241"/>
              <a:ext cx="720900" cy="721200"/>
            </a:xfrm>
            <a:prstGeom prst="round2DiagRect">
              <a:avLst>
                <a:gd fmla="val 46076" name="adj1"/>
                <a:gd fmla="val 0" name="adj2"/>
              </a:avLst>
            </a:pr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1252413" y="3142725"/>
              <a:ext cx="720900" cy="721200"/>
            </a:xfrm>
            <a:prstGeom prst="round2DiagRect">
              <a:avLst>
                <a:gd fmla="val 46076"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 name="Google Shape;31;p4"/>
          <p:cNvGrpSpPr/>
          <p:nvPr/>
        </p:nvGrpSpPr>
        <p:grpSpPr>
          <a:xfrm>
            <a:off x="5988148" y="2052805"/>
            <a:ext cx="2194795" cy="2173961"/>
            <a:chOff x="1252413" y="3142725"/>
            <a:chExt cx="761923" cy="754716"/>
          </a:xfrm>
        </p:grpSpPr>
        <p:sp>
          <p:nvSpPr>
            <p:cNvPr id="32" name="Google Shape;32;p4"/>
            <p:cNvSpPr/>
            <p:nvPr/>
          </p:nvSpPr>
          <p:spPr>
            <a:xfrm>
              <a:off x="1293435" y="3176241"/>
              <a:ext cx="720900" cy="721200"/>
            </a:xfrm>
            <a:prstGeom prst="round2DiagRect">
              <a:avLst>
                <a:gd fmla="val 46076" name="adj1"/>
                <a:gd fmla="val 0" name="adj2"/>
              </a:avLst>
            </a:pr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1252413" y="3142725"/>
              <a:ext cx="720900" cy="721200"/>
            </a:xfrm>
            <a:prstGeom prst="round2DiagRect">
              <a:avLst>
                <a:gd fmla="val 46076"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4"/>
          <p:cNvSpPr txBox="1"/>
          <p:nvPr>
            <p:ph idx="1" type="subTitle"/>
          </p:nvPr>
        </p:nvSpPr>
        <p:spPr>
          <a:xfrm>
            <a:off x="1285650" y="2807050"/>
            <a:ext cx="15732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5" name="Google Shape;35;p4"/>
          <p:cNvSpPr txBox="1"/>
          <p:nvPr>
            <p:ph idx="2" type="subTitle"/>
          </p:nvPr>
        </p:nvSpPr>
        <p:spPr>
          <a:xfrm>
            <a:off x="3778525" y="2807050"/>
            <a:ext cx="15732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6" name="Google Shape;36;p4"/>
          <p:cNvSpPr txBox="1"/>
          <p:nvPr>
            <p:ph type="ctrTitle"/>
          </p:nvPr>
        </p:nvSpPr>
        <p:spPr>
          <a:xfrm>
            <a:off x="769392" y="2544536"/>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7" name="Google Shape;37;p4"/>
          <p:cNvSpPr txBox="1"/>
          <p:nvPr>
            <p:ph idx="3" type="ctrTitle"/>
          </p:nvPr>
        </p:nvSpPr>
        <p:spPr>
          <a:xfrm>
            <a:off x="3262342" y="2544536"/>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 name="Google Shape;38;p4"/>
          <p:cNvSpPr txBox="1"/>
          <p:nvPr>
            <p:ph idx="4" type="subTitle"/>
          </p:nvPr>
        </p:nvSpPr>
        <p:spPr>
          <a:xfrm>
            <a:off x="6271475" y="2807050"/>
            <a:ext cx="15732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9" name="Google Shape;39;p4"/>
          <p:cNvSpPr txBox="1"/>
          <p:nvPr>
            <p:ph idx="5" type="ctrTitle"/>
          </p:nvPr>
        </p:nvSpPr>
        <p:spPr>
          <a:xfrm>
            <a:off x="5755292" y="2544536"/>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cxnSp>
        <p:nvCxnSpPr>
          <p:cNvPr id="40" name="Google Shape;40;p4"/>
          <p:cNvCxnSpPr/>
          <p:nvPr/>
        </p:nvCxnSpPr>
        <p:spPr>
          <a:xfrm rot="10800000">
            <a:off x="589577" y="709650"/>
            <a:ext cx="0" cy="3856200"/>
          </a:xfrm>
          <a:prstGeom prst="straightConnector1">
            <a:avLst/>
          </a:prstGeom>
          <a:noFill/>
          <a:ln cap="flat" cmpd="sng" w="19050">
            <a:solidFill>
              <a:schemeClr val="dk2"/>
            </a:solidFill>
            <a:prstDash val="solid"/>
            <a:round/>
            <a:headEnd len="med" w="med" type="none"/>
            <a:tailEnd len="med" w="med" type="none"/>
          </a:ln>
        </p:spPr>
      </p:cxnSp>
      <p:sp>
        <p:nvSpPr>
          <p:cNvPr id="41" name="Google Shape;41;p4"/>
          <p:cNvSpPr txBox="1"/>
          <p:nvPr>
            <p:ph idx="12" type="sldNum"/>
          </p:nvPr>
        </p:nvSpPr>
        <p:spPr>
          <a:xfrm flipH="1">
            <a:off x="624693" y="4297491"/>
            <a:ext cx="548700" cy="393600"/>
          </a:xfrm>
          <a:prstGeom prst="rect">
            <a:avLst/>
          </a:prstGeom>
        </p:spPr>
        <p:txBody>
          <a:bodyPr anchorCtr="0" anchor="t" bIns="91425" lIns="91425" spcFirstLastPara="1" rIns="91425" wrap="square" tIns="91425">
            <a:noAutofit/>
          </a:bodyPr>
          <a:lstStyle>
            <a:lvl1pPr lvl="0" rtl="0" algn="l">
              <a:buNone/>
              <a:defRPr sz="1400">
                <a:solidFill>
                  <a:srgbClr val="000000"/>
                </a:solidFill>
                <a:latin typeface="Tulpen One"/>
                <a:ea typeface="Tulpen One"/>
                <a:cs typeface="Tulpen One"/>
                <a:sym typeface="Tulpen One"/>
              </a:defRPr>
            </a:lvl1pPr>
            <a:lvl2pPr lvl="1" rtl="0" algn="l">
              <a:buNone/>
              <a:defRPr sz="1400">
                <a:solidFill>
                  <a:srgbClr val="000000"/>
                </a:solidFill>
                <a:latin typeface="Tulpen One"/>
                <a:ea typeface="Tulpen One"/>
                <a:cs typeface="Tulpen One"/>
                <a:sym typeface="Tulpen One"/>
              </a:defRPr>
            </a:lvl2pPr>
            <a:lvl3pPr lvl="2" rtl="0" algn="l">
              <a:buNone/>
              <a:defRPr sz="1400">
                <a:solidFill>
                  <a:srgbClr val="000000"/>
                </a:solidFill>
                <a:latin typeface="Tulpen One"/>
                <a:ea typeface="Tulpen One"/>
                <a:cs typeface="Tulpen One"/>
                <a:sym typeface="Tulpen One"/>
              </a:defRPr>
            </a:lvl3pPr>
            <a:lvl4pPr lvl="3" rtl="0" algn="l">
              <a:buNone/>
              <a:defRPr sz="1400">
                <a:solidFill>
                  <a:srgbClr val="000000"/>
                </a:solidFill>
                <a:latin typeface="Tulpen One"/>
                <a:ea typeface="Tulpen One"/>
                <a:cs typeface="Tulpen One"/>
                <a:sym typeface="Tulpen One"/>
              </a:defRPr>
            </a:lvl4pPr>
            <a:lvl5pPr lvl="4" rtl="0" algn="l">
              <a:buNone/>
              <a:defRPr sz="1400">
                <a:solidFill>
                  <a:srgbClr val="000000"/>
                </a:solidFill>
                <a:latin typeface="Tulpen One"/>
                <a:ea typeface="Tulpen One"/>
                <a:cs typeface="Tulpen One"/>
                <a:sym typeface="Tulpen One"/>
              </a:defRPr>
            </a:lvl5pPr>
            <a:lvl6pPr lvl="5" rtl="0" algn="l">
              <a:buNone/>
              <a:defRPr sz="1400">
                <a:solidFill>
                  <a:srgbClr val="000000"/>
                </a:solidFill>
                <a:latin typeface="Tulpen One"/>
                <a:ea typeface="Tulpen One"/>
                <a:cs typeface="Tulpen One"/>
                <a:sym typeface="Tulpen One"/>
              </a:defRPr>
            </a:lvl6pPr>
            <a:lvl7pPr lvl="6" rtl="0" algn="l">
              <a:buNone/>
              <a:defRPr sz="1400">
                <a:solidFill>
                  <a:srgbClr val="000000"/>
                </a:solidFill>
                <a:latin typeface="Tulpen One"/>
                <a:ea typeface="Tulpen One"/>
                <a:cs typeface="Tulpen One"/>
                <a:sym typeface="Tulpen One"/>
              </a:defRPr>
            </a:lvl7pPr>
            <a:lvl8pPr lvl="7" rtl="0" algn="l">
              <a:buNone/>
              <a:defRPr sz="1400">
                <a:solidFill>
                  <a:srgbClr val="000000"/>
                </a:solidFill>
                <a:latin typeface="Tulpen One"/>
                <a:ea typeface="Tulpen One"/>
                <a:cs typeface="Tulpen One"/>
                <a:sym typeface="Tulpen One"/>
              </a:defRPr>
            </a:lvl8pPr>
            <a:lvl9pPr lvl="8" rtl="0" algn="l">
              <a:buNone/>
              <a:defRPr sz="1400">
                <a:solidFill>
                  <a:srgbClr val="000000"/>
                </a:solidFill>
                <a:latin typeface="Tulpen One"/>
                <a:ea typeface="Tulpen One"/>
                <a:cs typeface="Tulpen One"/>
                <a:sym typeface="Tulpen One"/>
              </a:defRPr>
            </a:lvl9pPr>
          </a:lstStyle>
          <a:p>
            <a:pPr indent="0" lvl="0" marL="0" rtl="0" algn="l">
              <a:spcBef>
                <a:spcPts val="0"/>
              </a:spcBef>
              <a:spcAft>
                <a:spcPts val="0"/>
              </a:spcAft>
              <a:buNone/>
            </a:pPr>
            <a:fld id="{00000000-1234-1234-1234-123412341234}" type="slidenum">
              <a:rPr lang="es"/>
              <a:t>‹#›</a:t>
            </a:fld>
            <a:endParaRPr>
              <a:solidFill>
                <a:schemeClr val="dk2"/>
              </a:solidFill>
            </a:endParaRPr>
          </a:p>
        </p:txBody>
      </p:sp>
      <p:cxnSp>
        <p:nvCxnSpPr>
          <p:cNvPr id="42" name="Google Shape;42;p4"/>
          <p:cNvCxnSpPr>
            <a:stCxn id="27" idx="1"/>
          </p:cNvCxnSpPr>
          <p:nvPr/>
        </p:nvCxnSpPr>
        <p:spPr>
          <a:xfrm>
            <a:off x="2054787" y="4130221"/>
            <a:ext cx="0" cy="1024500"/>
          </a:xfrm>
          <a:prstGeom prst="straightConnector1">
            <a:avLst/>
          </a:prstGeom>
          <a:noFill/>
          <a:ln cap="flat" cmpd="sng" w="19050">
            <a:solidFill>
              <a:schemeClr val="dk2"/>
            </a:solidFill>
            <a:prstDash val="solid"/>
            <a:round/>
            <a:headEnd len="med" w="med" type="none"/>
            <a:tailEnd len="med" w="med" type="none"/>
          </a:ln>
        </p:spPr>
      </p:cxnSp>
      <p:cxnSp>
        <p:nvCxnSpPr>
          <p:cNvPr id="43" name="Google Shape;43;p4"/>
          <p:cNvCxnSpPr/>
          <p:nvPr/>
        </p:nvCxnSpPr>
        <p:spPr>
          <a:xfrm>
            <a:off x="4572012" y="4130221"/>
            <a:ext cx="0" cy="1024500"/>
          </a:xfrm>
          <a:prstGeom prst="straightConnector1">
            <a:avLst/>
          </a:prstGeom>
          <a:noFill/>
          <a:ln cap="flat" cmpd="sng" w="19050">
            <a:solidFill>
              <a:schemeClr val="dk2"/>
            </a:solidFill>
            <a:prstDash val="solid"/>
            <a:round/>
            <a:headEnd len="med" w="med" type="none"/>
            <a:tailEnd len="med" w="med" type="none"/>
          </a:ln>
        </p:spPr>
      </p:cxnSp>
      <p:cxnSp>
        <p:nvCxnSpPr>
          <p:cNvPr id="44" name="Google Shape;44;p4"/>
          <p:cNvCxnSpPr/>
          <p:nvPr/>
        </p:nvCxnSpPr>
        <p:spPr>
          <a:xfrm>
            <a:off x="7058087" y="4130221"/>
            <a:ext cx="0" cy="1024500"/>
          </a:xfrm>
          <a:prstGeom prst="straightConnector1">
            <a:avLst/>
          </a:prstGeom>
          <a:noFill/>
          <a:ln cap="flat" cmpd="sng" w="19050">
            <a:solidFill>
              <a:schemeClr val="dk2"/>
            </a:solidFill>
            <a:prstDash val="solid"/>
            <a:round/>
            <a:headEnd len="med" w="med" type="none"/>
            <a:tailEnd len="med" w="med" type="none"/>
          </a:ln>
        </p:spPr>
      </p:cxnSp>
      <p:sp>
        <p:nvSpPr>
          <p:cNvPr id="45" name="Google Shape;45;p4"/>
          <p:cNvSpPr txBox="1"/>
          <p:nvPr>
            <p:ph idx="6" type="ctrTitle"/>
          </p:nvPr>
        </p:nvSpPr>
        <p:spPr>
          <a:xfrm flipH="1">
            <a:off x="1964851" y="269043"/>
            <a:ext cx="52143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grpSp>
        <p:nvGrpSpPr>
          <p:cNvPr id="46" name="Google Shape;46;p4"/>
          <p:cNvGrpSpPr/>
          <p:nvPr/>
        </p:nvGrpSpPr>
        <p:grpSpPr>
          <a:xfrm flipH="1">
            <a:off x="462747" y="609901"/>
            <a:ext cx="230802" cy="137525"/>
            <a:chOff x="8431961" y="593226"/>
            <a:chExt cx="230802" cy="137525"/>
          </a:xfrm>
        </p:grpSpPr>
        <p:sp>
          <p:nvSpPr>
            <p:cNvPr id="47" name="Google Shape;47;p4"/>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 name="Google Shape;49;p4"/>
          <p:cNvGrpSpPr/>
          <p:nvPr/>
        </p:nvGrpSpPr>
        <p:grpSpPr>
          <a:xfrm flipH="1">
            <a:off x="485599" y="600091"/>
            <a:ext cx="230802" cy="137525"/>
            <a:chOff x="8431961" y="593226"/>
            <a:chExt cx="230802" cy="137525"/>
          </a:xfrm>
        </p:grpSpPr>
        <p:sp>
          <p:nvSpPr>
            <p:cNvPr id="50" name="Google Shape;50;p4"/>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2 1 1 1">
  <p:cSld name="CUSTOM_6_1_1_1">
    <p:bg>
      <p:bgPr>
        <a:solidFill>
          <a:srgbClr val="FFFFFF"/>
        </a:solidFill>
      </p:bgPr>
    </p:bg>
    <p:spTree>
      <p:nvGrpSpPr>
        <p:cNvPr id="311" name="Shape 311"/>
        <p:cNvGrpSpPr/>
        <p:nvPr/>
      </p:nvGrpSpPr>
      <p:grpSpPr>
        <a:xfrm>
          <a:off x="0" y="0"/>
          <a:ext cx="0" cy="0"/>
          <a:chOff x="0" y="0"/>
          <a:chExt cx="0" cy="0"/>
        </a:xfrm>
      </p:grpSpPr>
      <p:sp>
        <p:nvSpPr>
          <p:cNvPr id="312" name="Google Shape;312;p33"/>
          <p:cNvSpPr txBox="1"/>
          <p:nvPr>
            <p:ph type="ctrTitle"/>
          </p:nvPr>
        </p:nvSpPr>
        <p:spPr>
          <a:xfrm>
            <a:off x="1964851" y="284100"/>
            <a:ext cx="52143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413B49"/>
              </a:buClr>
              <a:buSzPts val="1800"/>
              <a:buNone/>
              <a:defRPr sz="1800">
                <a:solidFill>
                  <a:srgbClr val="413B49"/>
                </a:solidFill>
              </a:defRPr>
            </a:lvl1pPr>
            <a:lvl2pPr lvl="1" rtl="0" algn="r">
              <a:spcBef>
                <a:spcPts val="0"/>
              </a:spcBef>
              <a:spcAft>
                <a:spcPts val="0"/>
              </a:spcAft>
              <a:buClr>
                <a:srgbClr val="413B49"/>
              </a:buClr>
              <a:buSzPts val="1800"/>
              <a:buNone/>
              <a:defRPr sz="1800">
                <a:solidFill>
                  <a:srgbClr val="413B49"/>
                </a:solidFill>
              </a:defRPr>
            </a:lvl2pPr>
            <a:lvl3pPr lvl="2" rtl="0" algn="r">
              <a:spcBef>
                <a:spcPts val="0"/>
              </a:spcBef>
              <a:spcAft>
                <a:spcPts val="0"/>
              </a:spcAft>
              <a:buClr>
                <a:srgbClr val="413B49"/>
              </a:buClr>
              <a:buSzPts val="1800"/>
              <a:buNone/>
              <a:defRPr sz="1800">
                <a:solidFill>
                  <a:srgbClr val="413B49"/>
                </a:solidFill>
              </a:defRPr>
            </a:lvl3pPr>
            <a:lvl4pPr lvl="3" rtl="0" algn="r">
              <a:spcBef>
                <a:spcPts val="0"/>
              </a:spcBef>
              <a:spcAft>
                <a:spcPts val="0"/>
              </a:spcAft>
              <a:buClr>
                <a:srgbClr val="413B49"/>
              </a:buClr>
              <a:buSzPts val="1800"/>
              <a:buNone/>
              <a:defRPr sz="1800">
                <a:solidFill>
                  <a:srgbClr val="413B49"/>
                </a:solidFill>
              </a:defRPr>
            </a:lvl4pPr>
            <a:lvl5pPr lvl="4" rtl="0" algn="r">
              <a:spcBef>
                <a:spcPts val="0"/>
              </a:spcBef>
              <a:spcAft>
                <a:spcPts val="0"/>
              </a:spcAft>
              <a:buClr>
                <a:srgbClr val="413B49"/>
              </a:buClr>
              <a:buSzPts val="1800"/>
              <a:buNone/>
              <a:defRPr sz="1800">
                <a:solidFill>
                  <a:srgbClr val="413B49"/>
                </a:solidFill>
              </a:defRPr>
            </a:lvl5pPr>
            <a:lvl6pPr lvl="5" rtl="0" algn="r">
              <a:spcBef>
                <a:spcPts val="0"/>
              </a:spcBef>
              <a:spcAft>
                <a:spcPts val="0"/>
              </a:spcAft>
              <a:buClr>
                <a:srgbClr val="413B49"/>
              </a:buClr>
              <a:buSzPts val="1800"/>
              <a:buNone/>
              <a:defRPr sz="1800">
                <a:solidFill>
                  <a:srgbClr val="413B49"/>
                </a:solidFill>
              </a:defRPr>
            </a:lvl6pPr>
            <a:lvl7pPr lvl="6" rtl="0" algn="r">
              <a:spcBef>
                <a:spcPts val="0"/>
              </a:spcBef>
              <a:spcAft>
                <a:spcPts val="0"/>
              </a:spcAft>
              <a:buClr>
                <a:srgbClr val="413B49"/>
              </a:buClr>
              <a:buSzPts val="1800"/>
              <a:buNone/>
              <a:defRPr sz="1800">
                <a:solidFill>
                  <a:srgbClr val="413B49"/>
                </a:solidFill>
              </a:defRPr>
            </a:lvl7pPr>
            <a:lvl8pPr lvl="7" rtl="0" algn="r">
              <a:spcBef>
                <a:spcPts val="0"/>
              </a:spcBef>
              <a:spcAft>
                <a:spcPts val="0"/>
              </a:spcAft>
              <a:buClr>
                <a:srgbClr val="413B49"/>
              </a:buClr>
              <a:buSzPts val="1800"/>
              <a:buNone/>
              <a:defRPr sz="1800">
                <a:solidFill>
                  <a:srgbClr val="413B49"/>
                </a:solidFill>
              </a:defRPr>
            </a:lvl8pPr>
            <a:lvl9pPr lvl="8" rtl="0" algn="r">
              <a:spcBef>
                <a:spcPts val="0"/>
              </a:spcBef>
              <a:spcAft>
                <a:spcPts val="0"/>
              </a:spcAft>
              <a:buClr>
                <a:srgbClr val="413B49"/>
              </a:buClr>
              <a:buSzPts val="1800"/>
              <a:buNone/>
              <a:defRPr sz="1800">
                <a:solidFill>
                  <a:srgbClr val="413B49"/>
                </a:solidFill>
              </a:defRPr>
            </a:lvl9pPr>
          </a:lstStyle>
          <a:p/>
        </p:txBody>
      </p:sp>
      <p:sp>
        <p:nvSpPr>
          <p:cNvPr id="313" name="Google Shape;313;p33"/>
          <p:cNvSpPr/>
          <p:nvPr/>
        </p:nvSpPr>
        <p:spPr>
          <a:xfrm flipH="1">
            <a:off x="142275" y="1230300"/>
            <a:ext cx="272700" cy="39132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14" name="Google Shape;314;p33"/>
          <p:cNvSpPr/>
          <p:nvPr/>
        </p:nvSpPr>
        <p:spPr>
          <a:xfrm flipH="1">
            <a:off x="0" y="0"/>
            <a:ext cx="272700" cy="51435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15" name="Google Shape;315;p33"/>
          <p:cNvSpPr txBox="1"/>
          <p:nvPr>
            <p:ph idx="2" type="ctrTitle"/>
          </p:nvPr>
        </p:nvSpPr>
        <p:spPr>
          <a:xfrm>
            <a:off x="884600" y="1769925"/>
            <a:ext cx="2429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413B49"/>
              </a:buClr>
              <a:buSzPts val="1600"/>
              <a:buNone/>
              <a:defRPr sz="1600">
                <a:solidFill>
                  <a:srgbClr val="413B49"/>
                </a:solidFill>
              </a:defRPr>
            </a:lvl1pPr>
            <a:lvl2pPr lvl="1" rtl="0" algn="ctr">
              <a:spcBef>
                <a:spcPts val="0"/>
              </a:spcBef>
              <a:spcAft>
                <a:spcPts val="0"/>
              </a:spcAft>
              <a:buClr>
                <a:srgbClr val="413B49"/>
              </a:buClr>
              <a:buSzPts val="1600"/>
              <a:buNone/>
              <a:defRPr sz="1600">
                <a:solidFill>
                  <a:srgbClr val="413B49"/>
                </a:solidFill>
              </a:defRPr>
            </a:lvl2pPr>
            <a:lvl3pPr lvl="2" rtl="0" algn="ctr">
              <a:spcBef>
                <a:spcPts val="0"/>
              </a:spcBef>
              <a:spcAft>
                <a:spcPts val="0"/>
              </a:spcAft>
              <a:buClr>
                <a:srgbClr val="413B49"/>
              </a:buClr>
              <a:buSzPts val="1600"/>
              <a:buNone/>
              <a:defRPr sz="1600">
                <a:solidFill>
                  <a:srgbClr val="413B49"/>
                </a:solidFill>
              </a:defRPr>
            </a:lvl3pPr>
            <a:lvl4pPr lvl="3" rtl="0" algn="ctr">
              <a:spcBef>
                <a:spcPts val="0"/>
              </a:spcBef>
              <a:spcAft>
                <a:spcPts val="0"/>
              </a:spcAft>
              <a:buClr>
                <a:srgbClr val="413B49"/>
              </a:buClr>
              <a:buSzPts val="1600"/>
              <a:buNone/>
              <a:defRPr sz="1600">
                <a:solidFill>
                  <a:srgbClr val="413B49"/>
                </a:solidFill>
              </a:defRPr>
            </a:lvl4pPr>
            <a:lvl5pPr lvl="4" rtl="0" algn="ctr">
              <a:spcBef>
                <a:spcPts val="0"/>
              </a:spcBef>
              <a:spcAft>
                <a:spcPts val="0"/>
              </a:spcAft>
              <a:buClr>
                <a:srgbClr val="413B49"/>
              </a:buClr>
              <a:buSzPts val="1600"/>
              <a:buNone/>
              <a:defRPr sz="1600">
                <a:solidFill>
                  <a:srgbClr val="413B49"/>
                </a:solidFill>
              </a:defRPr>
            </a:lvl5pPr>
            <a:lvl6pPr lvl="5" rtl="0" algn="ctr">
              <a:spcBef>
                <a:spcPts val="0"/>
              </a:spcBef>
              <a:spcAft>
                <a:spcPts val="0"/>
              </a:spcAft>
              <a:buClr>
                <a:srgbClr val="413B49"/>
              </a:buClr>
              <a:buSzPts val="1600"/>
              <a:buNone/>
              <a:defRPr sz="1600">
                <a:solidFill>
                  <a:srgbClr val="413B49"/>
                </a:solidFill>
              </a:defRPr>
            </a:lvl6pPr>
            <a:lvl7pPr lvl="6" rtl="0" algn="ctr">
              <a:spcBef>
                <a:spcPts val="0"/>
              </a:spcBef>
              <a:spcAft>
                <a:spcPts val="0"/>
              </a:spcAft>
              <a:buClr>
                <a:srgbClr val="413B49"/>
              </a:buClr>
              <a:buSzPts val="1600"/>
              <a:buNone/>
              <a:defRPr sz="1600">
                <a:solidFill>
                  <a:srgbClr val="413B49"/>
                </a:solidFill>
              </a:defRPr>
            </a:lvl7pPr>
            <a:lvl8pPr lvl="7" rtl="0" algn="ctr">
              <a:spcBef>
                <a:spcPts val="0"/>
              </a:spcBef>
              <a:spcAft>
                <a:spcPts val="0"/>
              </a:spcAft>
              <a:buClr>
                <a:srgbClr val="413B49"/>
              </a:buClr>
              <a:buSzPts val="1600"/>
              <a:buNone/>
              <a:defRPr sz="1600">
                <a:solidFill>
                  <a:srgbClr val="413B49"/>
                </a:solidFill>
              </a:defRPr>
            </a:lvl8pPr>
            <a:lvl9pPr lvl="8" rtl="0" algn="ctr">
              <a:spcBef>
                <a:spcPts val="0"/>
              </a:spcBef>
              <a:spcAft>
                <a:spcPts val="0"/>
              </a:spcAft>
              <a:buClr>
                <a:srgbClr val="413B49"/>
              </a:buClr>
              <a:buSzPts val="1600"/>
              <a:buNone/>
              <a:defRPr sz="1600">
                <a:solidFill>
                  <a:srgbClr val="413B49"/>
                </a:solidFill>
              </a:defRPr>
            </a:lvl9pPr>
          </a:lstStyle>
          <a:p/>
        </p:txBody>
      </p:sp>
      <p:sp>
        <p:nvSpPr>
          <p:cNvPr id="316" name="Google Shape;316;p33"/>
          <p:cNvSpPr txBox="1"/>
          <p:nvPr>
            <p:ph idx="1" type="subTitle"/>
          </p:nvPr>
        </p:nvSpPr>
        <p:spPr>
          <a:xfrm>
            <a:off x="1186052" y="2231399"/>
            <a:ext cx="1826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13B49"/>
              </a:buClr>
              <a:buSzPts val="1200"/>
              <a:buNone/>
              <a:defRPr>
                <a:solidFill>
                  <a:srgbClr val="413B49"/>
                </a:solidFill>
              </a:defRPr>
            </a:lvl1pPr>
            <a:lvl2pPr lvl="1" rtl="0" algn="ctr">
              <a:lnSpc>
                <a:spcPct val="100000"/>
              </a:lnSpc>
              <a:spcBef>
                <a:spcPts val="0"/>
              </a:spcBef>
              <a:spcAft>
                <a:spcPts val="0"/>
              </a:spcAft>
              <a:buClr>
                <a:srgbClr val="413B49"/>
              </a:buClr>
              <a:buSzPts val="1200"/>
              <a:buNone/>
              <a:defRPr>
                <a:solidFill>
                  <a:srgbClr val="413B49"/>
                </a:solidFill>
              </a:defRPr>
            </a:lvl2pPr>
            <a:lvl3pPr lvl="2" rtl="0" algn="ctr">
              <a:lnSpc>
                <a:spcPct val="100000"/>
              </a:lnSpc>
              <a:spcBef>
                <a:spcPts val="0"/>
              </a:spcBef>
              <a:spcAft>
                <a:spcPts val="0"/>
              </a:spcAft>
              <a:buClr>
                <a:srgbClr val="413B49"/>
              </a:buClr>
              <a:buSzPts val="1200"/>
              <a:buNone/>
              <a:defRPr>
                <a:solidFill>
                  <a:srgbClr val="413B49"/>
                </a:solidFill>
              </a:defRPr>
            </a:lvl3pPr>
            <a:lvl4pPr lvl="3" rtl="0" algn="ctr">
              <a:lnSpc>
                <a:spcPct val="100000"/>
              </a:lnSpc>
              <a:spcBef>
                <a:spcPts val="0"/>
              </a:spcBef>
              <a:spcAft>
                <a:spcPts val="0"/>
              </a:spcAft>
              <a:buClr>
                <a:srgbClr val="413B49"/>
              </a:buClr>
              <a:buSzPts val="1200"/>
              <a:buNone/>
              <a:defRPr>
                <a:solidFill>
                  <a:srgbClr val="413B49"/>
                </a:solidFill>
              </a:defRPr>
            </a:lvl4pPr>
            <a:lvl5pPr lvl="4" rtl="0" algn="ctr">
              <a:lnSpc>
                <a:spcPct val="100000"/>
              </a:lnSpc>
              <a:spcBef>
                <a:spcPts val="0"/>
              </a:spcBef>
              <a:spcAft>
                <a:spcPts val="0"/>
              </a:spcAft>
              <a:buClr>
                <a:srgbClr val="413B49"/>
              </a:buClr>
              <a:buSzPts val="1200"/>
              <a:buNone/>
              <a:defRPr>
                <a:solidFill>
                  <a:srgbClr val="413B49"/>
                </a:solidFill>
              </a:defRPr>
            </a:lvl5pPr>
            <a:lvl6pPr lvl="5" rtl="0" algn="ctr">
              <a:lnSpc>
                <a:spcPct val="100000"/>
              </a:lnSpc>
              <a:spcBef>
                <a:spcPts val="0"/>
              </a:spcBef>
              <a:spcAft>
                <a:spcPts val="0"/>
              </a:spcAft>
              <a:buClr>
                <a:srgbClr val="413B49"/>
              </a:buClr>
              <a:buSzPts val="1200"/>
              <a:buNone/>
              <a:defRPr>
                <a:solidFill>
                  <a:srgbClr val="413B49"/>
                </a:solidFill>
              </a:defRPr>
            </a:lvl6pPr>
            <a:lvl7pPr lvl="6" rtl="0" algn="ctr">
              <a:lnSpc>
                <a:spcPct val="100000"/>
              </a:lnSpc>
              <a:spcBef>
                <a:spcPts val="0"/>
              </a:spcBef>
              <a:spcAft>
                <a:spcPts val="0"/>
              </a:spcAft>
              <a:buClr>
                <a:srgbClr val="413B49"/>
              </a:buClr>
              <a:buSzPts val="1200"/>
              <a:buNone/>
              <a:defRPr>
                <a:solidFill>
                  <a:srgbClr val="413B49"/>
                </a:solidFill>
              </a:defRPr>
            </a:lvl7pPr>
            <a:lvl8pPr lvl="7" rtl="0" algn="ctr">
              <a:lnSpc>
                <a:spcPct val="100000"/>
              </a:lnSpc>
              <a:spcBef>
                <a:spcPts val="0"/>
              </a:spcBef>
              <a:spcAft>
                <a:spcPts val="0"/>
              </a:spcAft>
              <a:buClr>
                <a:srgbClr val="413B49"/>
              </a:buClr>
              <a:buSzPts val="1200"/>
              <a:buNone/>
              <a:defRPr>
                <a:solidFill>
                  <a:srgbClr val="413B49"/>
                </a:solidFill>
              </a:defRPr>
            </a:lvl8pPr>
            <a:lvl9pPr lvl="8" rtl="0" algn="ctr">
              <a:lnSpc>
                <a:spcPct val="100000"/>
              </a:lnSpc>
              <a:spcBef>
                <a:spcPts val="0"/>
              </a:spcBef>
              <a:spcAft>
                <a:spcPts val="0"/>
              </a:spcAft>
              <a:buClr>
                <a:srgbClr val="413B49"/>
              </a:buClr>
              <a:buSzPts val="1200"/>
              <a:buNone/>
              <a:defRPr>
                <a:solidFill>
                  <a:srgbClr val="413B49"/>
                </a:solidFill>
              </a:defRPr>
            </a:lvl9pPr>
          </a:lstStyle>
          <a:p/>
        </p:txBody>
      </p:sp>
      <p:sp>
        <p:nvSpPr>
          <p:cNvPr id="317" name="Google Shape;317;p33"/>
          <p:cNvSpPr txBox="1"/>
          <p:nvPr>
            <p:ph idx="3" type="ctrTitle"/>
          </p:nvPr>
        </p:nvSpPr>
        <p:spPr>
          <a:xfrm>
            <a:off x="3357313" y="1766525"/>
            <a:ext cx="2429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413B49"/>
              </a:buClr>
              <a:buSzPts val="1600"/>
              <a:buNone/>
              <a:defRPr sz="1600">
                <a:solidFill>
                  <a:srgbClr val="413B49"/>
                </a:solidFill>
              </a:defRPr>
            </a:lvl1pPr>
            <a:lvl2pPr lvl="1" rtl="0" algn="ctr">
              <a:spcBef>
                <a:spcPts val="0"/>
              </a:spcBef>
              <a:spcAft>
                <a:spcPts val="0"/>
              </a:spcAft>
              <a:buClr>
                <a:srgbClr val="413B49"/>
              </a:buClr>
              <a:buSzPts val="1600"/>
              <a:buNone/>
              <a:defRPr sz="1600">
                <a:solidFill>
                  <a:srgbClr val="413B49"/>
                </a:solidFill>
              </a:defRPr>
            </a:lvl2pPr>
            <a:lvl3pPr lvl="2" rtl="0" algn="ctr">
              <a:spcBef>
                <a:spcPts val="0"/>
              </a:spcBef>
              <a:spcAft>
                <a:spcPts val="0"/>
              </a:spcAft>
              <a:buClr>
                <a:srgbClr val="413B49"/>
              </a:buClr>
              <a:buSzPts val="1600"/>
              <a:buNone/>
              <a:defRPr sz="1600">
                <a:solidFill>
                  <a:srgbClr val="413B49"/>
                </a:solidFill>
              </a:defRPr>
            </a:lvl3pPr>
            <a:lvl4pPr lvl="3" rtl="0" algn="ctr">
              <a:spcBef>
                <a:spcPts val="0"/>
              </a:spcBef>
              <a:spcAft>
                <a:spcPts val="0"/>
              </a:spcAft>
              <a:buClr>
                <a:srgbClr val="413B49"/>
              </a:buClr>
              <a:buSzPts val="1600"/>
              <a:buNone/>
              <a:defRPr sz="1600">
                <a:solidFill>
                  <a:srgbClr val="413B49"/>
                </a:solidFill>
              </a:defRPr>
            </a:lvl4pPr>
            <a:lvl5pPr lvl="4" rtl="0" algn="ctr">
              <a:spcBef>
                <a:spcPts val="0"/>
              </a:spcBef>
              <a:spcAft>
                <a:spcPts val="0"/>
              </a:spcAft>
              <a:buClr>
                <a:srgbClr val="413B49"/>
              </a:buClr>
              <a:buSzPts val="1600"/>
              <a:buNone/>
              <a:defRPr sz="1600">
                <a:solidFill>
                  <a:srgbClr val="413B49"/>
                </a:solidFill>
              </a:defRPr>
            </a:lvl5pPr>
            <a:lvl6pPr lvl="5" rtl="0" algn="ctr">
              <a:spcBef>
                <a:spcPts val="0"/>
              </a:spcBef>
              <a:spcAft>
                <a:spcPts val="0"/>
              </a:spcAft>
              <a:buClr>
                <a:srgbClr val="413B49"/>
              </a:buClr>
              <a:buSzPts val="1600"/>
              <a:buNone/>
              <a:defRPr sz="1600">
                <a:solidFill>
                  <a:srgbClr val="413B49"/>
                </a:solidFill>
              </a:defRPr>
            </a:lvl6pPr>
            <a:lvl7pPr lvl="6" rtl="0" algn="ctr">
              <a:spcBef>
                <a:spcPts val="0"/>
              </a:spcBef>
              <a:spcAft>
                <a:spcPts val="0"/>
              </a:spcAft>
              <a:buClr>
                <a:srgbClr val="413B49"/>
              </a:buClr>
              <a:buSzPts val="1600"/>
              <a:buNone/>
              <a:defRPr sz="1600">
                <a:solidFill>
                  <a:srgbClr val="413B49"/>
                </a:solidFill>
              </a:defRPr>
            </a:lvl7pPr>
            <a:lvl8pPr lvl="7" rtl="0" algn="ctr">
              <a:spcBef>
                <a:spcPts val="0"/>
              </a:spcBef>
              <a:spcAft>
                <a:spcPts val="0"/>
              </a:spcAft>
              <a:buClr>
                <a:srgbClr val="413B49"/>
              </a:buClr>
              <a:buSzPts val="1600"/>
              <a:buNone/>
              <a:defRPr sz="1600">
                <a:solidFill>
                  <a:srgbClr val="413B49"/>
                </a:solidFill>
              </a:defRPr>
            </a:lvl8pPr>
            <a:lvl9pPr lvl="8" rtl="0" algn="ctr">
              <a:spcBef>
                <a:spcPts val="0"/>
              </a:spcBef>
              <a:spcAft>
                <a:spcPts val="0"/>
              </a:spcAft>
              <a:buClr>
                <a:srgbClr val="413B49"/>
              </a:buClr>
              <a:buSzPts val="1600"/>
              <a:buNone/>
              <a:defRPr sz="1600">
                <a:solidFill>
                  <a:srgbClr val="413B49"/>
                </a:solidFill>
              </a:defRPr>
            </a:lvl9pPr>
          </a:lstStyle>
          <a:p/>
        </p:txBody>
      </p:sp>
      <p:sp>
        <p:nvSpPr>
          <p:cNvPr id="318" name="Google Shape;318;p33"/>
          <p:cNvSpPr txBox="1"/>
          <p:nvPr>
            <p:ph idx="4" type="subTitle"/>
          </p:nvPr>
        </p:nvSpPr>
        <p:spPr>
          <a:xfrm>
            <a:off x="3658770" y="2227996"/>
            <a:ext cx="1826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13B49"/>
              </a:buClr>
              <a:buSzPts val="1200"/>
              <a:buNone/>
              <a:defRPr>
                <a:solidFill>
                  <a:srgbClr val="413B49"/>
                </a:solidFill>
              </a:defRPr>
            </a:lvl1pPr>
            <a:lvl2pPr lvl="1" rtl="0" algn="ctr">
              <a:lnSpc>
                <a:spcPct val="100000"/>
              </a:lnSpc>
              <a:spcBef>
                <a:spcPts val="0"/>
              </a:spcBef>
              <a:spcAft>
                <a:spcPts val="0"/>
              </a:spcAft>
              <a:buClr>
                <a:srgbClr val="413B49"/>
              </a:buClr>
              <a:buSzPts val="1200"/>
              <a:buNone/>
              <a:defRPr>
                <a:solidFill>
                  <a:srgbClr val="413B49"/>
                </a:solidFill>
              </a:defRPr>
            </a:lvl2pPr>
            <a:lvl3pPr lvl="2" rtl="0" algn="ctr">
              <a:lnSpc>
                <a:spcPct val="100000"/>
              </a:lnSpc>
              <a:spcBef>
                <a:spcPts val="0"/>
              </a:spcBef>
              <a:spcAft>
                <a:spcPts val="0"/>
              </a:spcAft>
              <a:buClr>
                <a:srgbClr val="413B49"/>
              </a:buClr>
              <a:buSzPts val="1200"/>
              <a:buNone/>
              <a:defRPr>
                <a:solidFill>
                  <a:srgbClr val="413B49"/>
                </a:solidFill>
              </a:defRPr>
            </a:lvl3pPr>
            <a:lvl4pPr lvl="3" rtl="0" algn="ctr">
              <a:lnSpc>
                <a:spcPct val="100000"/>
              </a:lnSpc>
              <a:spcBef>
                <a:spcPts val="0"/>
              </a:spcBef>
              <a:spcAft>
                <a:spcPts val="0"/>
              </a:spcAft>
              <a:buClr>
                <a:srgbClr val="413B49"/>
              </a:buClr>
              <a:buSzPts val="1200"/>
              <a:buNone/>
              <a:defRPr>
                <a:solidFill>
                  <a:srgbClr val="413B49"/>
                </a:solidFill>
              </a:defRPr>
            </a:lvl4pPr>
            <a:lvl5pPr lvl="4" rtl="0" algn="ctr">
              <a:lnSpc>
                <a:spcPct val="100000"/>
              </a:lnSpc>
              <a:spcBef>
                <a:spcPts val="0"/>
              </a:spcBef>
              <a:spcAft>
                <a:spcPts val="0"/>
              </a:spcAft>
              <a:buClr>
                <a:srgbClr val="413B49"/>
              </a:buClr>
              <a:buSzPts val="1200"/>
              <a:buNone/>
              <a:defRPr>
                <a:solidFill>
                  <a:srgbClr val="413B49"/>
                </a:solidFill>
              </a:defRPr>
            </a:lvl5pPr>
            <a:lvl6pPr lvl="5" rtl="0" algn="ctr">
              <a:lnSpc>
                <a:spcPct val="100000"/>
              </a:lnSpc>
              <a:spcBef>
                <a:spcPts val="0"/>
              </a:spcBef>
              <a:spcAft>
                <a:spcPts val="0"/>
              </a:spcAft>
              <a:buClr>
                <a:srgbClr val="413B49"/>
              </a:buClr>
              <a:buSzPts val="1200"/>
              <a:buNone/>
              <a:defRPr>
                <a:solidFill>
                  <a:srgbClr val="413B49"/>
                </a:solidFill>
              </a:defRPr>
            </a:lvl6pPr>
            <a:lvl7pPr lvl="6" rtl="0" algn="ctr">
              <a:lnSpc>
                <a:spcPct val="100000"/>
              </a:lnSpc>
              <a:spcBef>
                <a:spcPts val="0"/>
              </a:spcBef>
              <a:spcAft>
                <a:spcPts val="0"/>
              </a:spcAft>
              <a:buClr>
                <a:srgbClr val="413B49"/>
              </a:buClr>
              <a:buSzPts val="1200"/>
              <a:buNone/>
              <a:defRPr>
                <a:solidFill>
                  <a:srgbClr val="413B49"/>
                </a:solidFill>
              </a:defRPr>
            </a:lvl7pPr>
            <a:lvl8pPr lvl="7" rtl="0" algn="ctr">
              <a:lnSpc>
                <a:spcPct val="100000"/>
              </a:lnSpc>
              <a:spcBef>
                <a:spcPts val="0"/>
              </a:spcBef>
              <a:spcAft>
                <a:spcPts val="0"/>
              </a:spcAft>
              <a:buClr>
                <a:srgbClr val="413B49"/>
              </a:buClr>
              <a:buSzPts val="1200"/>
              <a:buNone/>
              <a:defRPr>
                <a:solidFill>
                  <a:srgbClr val="413B49"/>
                </a:solidFill>
              </a:defRPr>
            </a:lvl8pPr>
            <a:lvl9pPr lvl="8" rtl="0" algn="ctr">
              <a:lnSpc>
                <a:spcPct val="100000"/>
              </a:lnSpc>
              <a:spcBef>
                <a:spcPts val="0"/>
              </a:spcBef>
              <a:spcAft>
                <a:spcPts val="0"/>
              </a:spcAft>
              <a:buClr>
                <a:srgbClr val="413B49"/>
              </a:buClr>
              <a:buSzPts val="1200"/>
              <a:buNone/>
              <a:defRPr>
                <a:solidFill>
                  <a:srgbClr val="413B49"/>
                </a:solidFill>
              </a:defRPr>
            </a:lvl9pPr>
          </a:lstStyle>
          <a:p/>
        </p:txBody>
      </p:sp>
      <p:sp>
        <p:nvSpPr>
          <p:cNvPr id="319" name="Google Shape;319;p33"/>
          <p:cNvSpPr txBox="1"/>
          <p:nvPr>
            <p:ph idx="5" type="ctrTitle"/>
          </p:nvPr>
        </p:nvSpPr>
        <p:spPr>
          <a:xfrm>
            <a:off x="5830012" y="1766550"/>
            <a:ext cx="2429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413B49"/>
              </a:buClr>
              <a:buSzPts val="1600"/>
              <a:buNone/>
              <a:defRPr sz="1600">
                <a:solidFill>
                  <a:srgbClr val="413B49"/>
                </a:solidFill>
              </a:defRPr>
            </a:lvl1pPr>
            <a:lvl2pPr lvl="1" rtl="0" algn="ctr">
              <a:spcBef>
                <a:spcPts val="0"/>
              </a:spcBef>
              <a:spcAft>
                <a:spcPts val="0"/>
              </a:spcAft>
              <a:buClr>
                <a:srgbClr val="413B49"/>
              </a:buClr>
              <a:buSzPts val="1600"/>
              <a:buNone/>
              <a:defRPr sz="1600">
                <a:solidFill>
                  <a:srgbClr val="413B49"/>
                </a:solidFill>
              </a:defRPr>
            </a:lvl2pPr>
            <a:lvl3pPr lvl="2" rtl="0" algn="ctr">
              <a:spcBef>
                <a:spcPts val="0"/>
              </a:spcBef>
              <a:spcAft>
                <a:spcPts val="0"/>
              </a:spcAft>
              <a:buClr>
                <a:srgbClr val="413B49"/>
              </a:buClr>
              <a:buSzPts val="1600"/>
              <a:buNone/>
              <a:defRPr sz="1600">
                <a:solidFill>
                  <a:srgbClr val="413B49"/>
                </a:solidFill>
              </a:defRPr>
            </a:lvl3pPr>
            <a:lvl4pPr lvl="3" rtl="0" algn="ctr">
              <a:spcBef>
                <a:spcPts val="0"/>
              </a:spcBef>
              <a:spcAft>
                <a:spcPts val="0"/>
              </a:spcAft>
              <a:buClr>
                <a:srgbClr val="413B49"/>
              </a:buClr>
              <a:buSzPts val="1600"/>
              <a:buNone/>
              <a:defRPr sz="1600">
                <a:solidFill>
                  <a:srgbClr val="413B49"/>
                </a:solidFill>
              </a:defRPr>
            </a:lvl4pPr>
            <a:lvl5pPr lvl="4" rtl="0" algn="ctr">
              <a:spcBef>
                <a:spcPts val="0"/>
              </a:spcBef>
              <a:spcAft>
                <a:spcPts val="0"/>
              </a:spcAft>
              <a:buClr>
                <a:srgbClr val="413B49"/>
              </a:buClr>
              <a:buSzPts val="1600"/>
              <a:buNone/>
              <a:defRPr sz="1600">
                <a:solidFill>
                  <a:srgbClr val="413B49"/>
                </a:solidFill>
              </a:defRPr>
            </a:lvl5pPr>
            <a:lvl6pPr lvl="5" rtl="0" algn="ctr">
              <a:spcBef>
                <a:spcPts val="0"/>
              </a:spcBef>
              <a:spcAft>
                <a:spcPts val="0"/>
              </a:spcAft>
              <a:buClr>
                <a:srgbClr val="413B49"/>
              </a:buClr>
              <a:buSzPts val="1600"/>
              <a:buNone/>
              <a:defRPr sz="1600">
                <a:solidFill>
                  <a:srgbClr val="413B49"/>
                </a:solidFill>
              </a:defRPr>
            </a:lvl6pPr>
            <a:lvl7pPr lvl="6" rtl="0" algn="ctr">
              <a:spcBef>
                <a:spcPts val="0"/>
              </a:spcBef>
              <a:spcAft>
                <a:spcPts val="0"/>
              </a:spcAft>
              <a:buClr>
                <a:srgbClr val="413B49"/>
              </a:buClr>
              <a:buSzPts val="1600"/>
              <a:buNone/>
              <a:defRPr sz="1600">
                <a:solidFill>
                  <a:srgbClr val="413B49"/>
                </a:solidFill>
              </a:defRPr>
            </a:lvl7pPr>
            <a:lvl8pPr lvl="7" rtl="0" algn="ctr">
              <a:spcBef>
                <a:spcPts val="0"/>
              </a:spcBef>
              <a:spcAft>
                <a:spcPts val="0"/>
              </a:spcAft>
              <a:buClr>
                <a:srgbClr val="413B49"/>
              </a:buClr>
              <a:buSzPts val="1600"/>
              <a:buNone/>
              <a:defRPr sz="1600">
                <a:solidFill>
                  <a:srgbClr val="413B49"/>
                </a:solidFill>
              </a:defRPr>
            </a:lvl8pPr>
            <a:lvl9pPr lvl="8" rtl="0" algn="ctr">
              <a:spcBef>
                <a:spcPts val="0"/>
              </a:spcBef>
              <a:spcAft>
                <a:spcPts val="0"/>
              </a:spcAft>
              <a:buClr>
                <a:srgbClr val="413B49"/>
              </a:buClr>
              <a:buSzPts val="1600"/>
              <a:buNone/>
              <a:defRPr sz="1600">
                <a:solidFill>
                  <a:srgbClr val="413B49"/>
                </a:solidFill>
              </a:defRPr>
            </a:lvl9pPr>
          </a:lstStyle>
          <a:p/>
        </p:txBody>
      </p:sp>
      <p:sp>
        <p:nvSpPr>
          <p:cNvPr id="320" name="Google Shape;320;p33"/>
          <p:cNvSpPr txBox="1"/>
          <p:nvPr>
            <p:ph idx="6" type="subTitle"/>
          </p:nvPr>
        </p:nvSpPr>
        <p:spPr>
          <a:xfrm>
            <a:off x="6131601" y="2228000"/>
            <a:ext cx="1826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13B49"/>
              </a:buClr>
              <a:buSzPts val="1200"/>
              <a:buNone/>
              <a:defRPr>
                <a:solidFill>
                  <a:srgbClr val="413B49"/>
                </a:solidFill>
              </a:defRPr>
            </a:lvl1pPr>
            <a:lvl2pPr lvl="1" rtl="0" algn="ctr">
              <a:lnSpc>
                <a:spcPct val="100000"/>
              </a:lnSpc>
              <a:spcBef>
                <a:spcPts val="0"/>
              </a:spcBef>
              <a:spcAft>
                <a:spcPts val="0"/>
              </a:spcAft>
              <a:buClr>
                <a:srgbClr val="413B49"/>
              </a:buClr>
              <a:buSzPts val="1200"/>
              <a:buNone/>
              <a:defRPr>
                <a:solidFill>
                  <a:srgbClr val="413B49"/>
                </a:solidFill>
              </a:defRPr>
            </a:lvl2pPr>
            <a:lvl3pPr lvl="2" rtl="0" algn="ctr">
              <a:lnSpc>
                <a:spcPct val="100000"/>
              </a:lnSpc>
              <a:spcBef>
                <a:spcPts val="0"/>
              </a:spcBef>
              <a:spcAft>
                <a:spcPts val="0"/>
              </a:spcAft>
              <a:buClr>
                <a:srgbClr val="413B49"/>
              </a:buClr>
              <a:buSzPts val="1200"/>
              <a:buNone/>
              <a:defRPr>
                <a:solidFill>
                  <a:srgbClr val="413B49"/>
                </a:solidFill>
              </a:defRPr>
            </a:lvl3pPr>
            <a:lvl4pPr lvl="3" rtl="0" algn="ctr">
              <a:lnSpc>
                <a:spcPct val="100000"/>
              </a:lnSpc>
              <a:spcBef>
                <a:spcPts val="0"/>
              </a:spcBef>
              <a:spcAft>
                <a:spcPts val="0"/>
              </a:spcAft>
              <a:buClr>
                <a:srgbClr val="413B49"/>
              </a:buClr>
              <a:buSzPts val="1200"/>
              <a:buNone/>
              <a:defRPr>
                <a:solidFill>
                  <a:srgbClr val="413B49"/>
                </a:solidFill>
              </a:defRPr>
            </a:lvl4pPr>
            <a:lvl5pPr lvl="4" rtl="0" algn="ctr">
              <a:lnSpc>
                <a:spcPct val="100000"/>
              </a:lnSpc>
              <a:spcBef>
                <a:spcPts val="0"/>
              </a:spcBef>
              <a:spcAft>
                <a:spcPts val="0"/>
              </a:spcAft>
              <a:buClr>
                <a:srgbClr val="413B49"/>
              </a:buClr>
              <a:buSzPts val="1200"/>
              <a:buNone/>
              <a:defRPr>
                <a:solidFill>
                  <a:srgbClr val="413B49"/>
                </a:solidFill>
              </a:defRPr>
            </a:lvl5pPr>
            <a:lvl6pPr lvl="5" rtl="0" algn="ctr">
              <a:lnSpc>
                <a:spcPct val="100000"/>
              </a:lnSpc>
              <a:spcBef>
                <a:spcPts val="0"/>
              </a:spcBef>
              <a:spcAft>
                <a:spcPts val="0"/>
              </a:spcAft>
              <a:buClr>
                <a:srgbClr val="413B49"/>
              </a:buClr>
              <a:buSzPts val="1200"/>
              <a:buNone/>
              <a:defRPr>
                <a:solidFill>
                  <a:srgbClr val="413B49"/>
                </a:solidFill>
              </a:defRPr>
            </a:lvl6pPr>
            <a:lvl7pPr lvl="6" rtl="0" algn="ctr">
              <a:lnSpc>
                <a:spcPct val="100000"/>
              </a:lnSpc>
              <a:spcBef>
                <a:spcPts val="0"/>
              </a:spcBef>
              <a:spcAft>
                <a:spcPts val="0"/>
              </a:spcAft>
              <a:buClr>
                <a:srgbClr val="413B49"/>
              </a:buClr>
              <a:buSzPts val="1200"/>
              <a:buNone/>
              <a:defRPr>
                <a:solidFill>
                  <a:srgbClr val="413B49"/>
                </a:solidFill>
              </a:defRPr>
            </a:lvl7pPr>
            <a:lvl8pPr lvl="7" rtl="0" algn="ctr">
              <a:lnSpc>
                <a:spcPct val="100000"/>
              </a:lnSpc>
              <a:spcBef>
                <a:spcPts val="0"/>
              </a:spcBef>
              <a:spcAft>
                <a:spcPts val="0"/>
              </a:spcAft>
              <a:buClr>
                <a:srgbClr val="413B49"/>
              </a:buClr>
              <a:buSzPts val="1200"/>
              <a:buNone/>
              <a:defRPr>
                <a:solidFill>
                  <a:srgbClr val="413B49"/>
                </a:solidFill>
              </a:defRPr>
            </a:lvl8pPr>
            <a:lvl9pPr lvl="8" rtl="0" algn="ctr">
              <a:lnSpc>
                <a:spcPct val="100000"/>
              </a:lnSpc>
              <a:spcBef>
                <a:spcPts val="0"/>
              </a:spcBef>
              <a:spcAft>
                <a:spcPts val="0"/>
              </a:spcAft>
              <a:buClr>
                <a:srgbClr val="413B49"/>
              </a:buClr>
              <a:buSzPts val="1200"/>
              <a:buNone/>
              <a:defRPr>
                <a:solidFill>
                  <a:srgbClr val="413B49"/>
                </a:solidFill>
              </a:defRPr>
            </a:lvl9pPr>
          </a:lstStyle>
          <a:p/>
        </p:txBody>
      </p:sp>
      <p:sp>
        <p:nvSpPr>
          <p:cNvPr id="321" name="Google Shape;321;p33"/>
          <p:cNvSpPr txBox="1"/>
          <p:nvPr>
            <p:ph idx="7" type="ctrTitle"/>
          </p:nvPr>
        </p:nvSpPr>
        <p:spPr>
          <a:xfrm>
            <a:off x="884600" y="3295651"/>
            <a:ext cx="2429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413B49"/>
              </a:buClr>
              <a:buSzPts val="1600"/>
              <a:buNone/>
              <a:defRPr sz="1600">
                <a:solidFill>
                  <a:srgbClr val="413B49"/>
                </a:solidFill>
              </a:defRPr>
            </a:lvl1pPr>
            <a:lvl2pPr lvl="1" rtl="0" algn="ctr">
              <a:spcBef>
                <a:spcPts val="0"/>
              </a:spcBef>
              <a:spcAft>
                <a:spcPts val="0"/>
              </a:spcAft>
              <a:buClr>
                <a:srgbClr val="413B49"/>
              </a:buClr>
              <a:buSzPts val="1600"/>
              <a:buNone/>
              <a:defRPr sz="1600">
                <a:solidFill>
                  <a:srgbClr val="413B49"/>
                </a:solidFill>
              </a:defRPr>
            </a:lvl2pPr>
            <a:lvl3pPr lvl="2" rtl="0" algn="ctr">
              <a:spcBef>
                <a:spcPts val="0"/>
              </a:spcBef>
              <a:spcAft>
                <a:spcPts val="0"/>
              </a:spcAft>
              <a:buClr>
                <a:srgbClr val="413B49"/>
              </a:buClr>
              <a:buSzPts val="1600"/>
              <a:buNone/>
              <a:defRPr sz="1600">
                <a:solidFill>
                  <a:srgbClr val="413B49"/>
                </a:solidFill>
              </a:defRPr>
            </a:lvl3pPr>
            <a:lvl4pPr lvl="3" rtl="0" algn="ctr">
              <a:spcBef>
                <a:spcPts val="0"/>
              </a:spcBef>
              <a:spcAft>
                <a:spcPts val="0"/>
              </a:spcAft>
              <a:buClr>
                <a:srgbClr val="413B49"/>
              </a:buClr>
              <a:buSzPts val="1600"/>
              <a:buNone/>
              <a:defRPr sz="1600">
                <a:solidFill>
                  <a:srgbClr val="413B49"/>
                </a:solidFill>
              </a:defRPr>
            </a:lvl4pPr>
            <a:lvl5pPr lvl="4" rtl="0" algn="ctr">
              <a:spcBef>
                <a:spcPts val="0"/>
              </a:spcBef>
              <a:spcAft>
                <a:spcPts val="0"/>
              </a:spcAft>
              <a:buClr>
                <a:srgbClr val="413B49"/>
              </a:buClr>
              <a:buSzPts val="1600"/>
              <a:buNone/>
              <a:defRPr sz="1600">
                <a:solidFill>
                  <a:srgbClr val="413B49"/>
                </a:solidFill>
              </a:defRPr>
            </a:lvl5pPr>
            <a:lvl6pPr lvl="5" rtl="0" algn="ctr">
              <a:spcBef>
                <a:spcPts val="0"/>
              </a:spcBef>
              <a:spcAft>
                <a:spcPts val="0"/>
              </a:spcAft>
              <a:buClr>
                <a:srgbClr val="413B49"/>
              </a:buClr>
              <a:buSzPts val="1600"/>
              <a:buNone/>
              <a:defRPr sz="1600">
                <a:solidFill>
                  <a:srgbClr val="413B49"/>
                </a:solidFill>
              </a:defRPr>
            </a:lvl6pPr>
            <a:lvl7pPr lvl="6" rtl="0" algn="ctr">
              <a:spcBef>
                <a:spcPts val="0"/>
              </a:spcBef>
              <a:spcAft>
                <a:spcPts val="0"/>
              </a:spcAft>
              <a:buClr>
                <a:srgbClr val="413B49"/>
              </a:buClr>
              <a:buSzPts val="1600"/>
              <a:buNone/>
              <a:defRPr sz="1600">
                <a:solidFill>
                  <a:srgbClr val="413B49"/>
                </a:solidFill>
              </a:defRPr>
            </a:lvl7pPr>
            <a:lvl8pPr lvl="7" rtl="0" algn="ctr">
              <a:spcBef>
                <a:spcPts val="0"/>
              </a:spcBef>
              <a:spcAft>
                <a:spcPts val="0"/>
              </a:spcAft>
              <a:buClr>
                <a:srgbClr val="413B49"/>
              </a:buClr>
              <a:buSzPts val="1600"/>
              <a:buNone/>
              <a:defRPr sz="1600">
                <a:solidFill>
                  <a:srgbClr val="413B49"/>
                </a:solidFill>
              </a:defRPr>
            </a:lvl8pPr>
            <a:lvl9pPr lvl="8" rtl="0" algn="ctr">
              <a:spcBef>
                <a:spcPts val="0"/>
              </a:spcBef>
              <a:spcAft>
                <a:spcPts val="0"/>
              </a:spcAft>
              <a:buClr>
                <a:srgbClr val="413B49"/>
              </a:buClr>
              <a:buSzPts val="1600"/>
              <a:buNone/>
              <a:defRPr sz="1600">
                <a:solidFill>
                  <a:srgbClr val="413B49"/>
                </a:solidFill>
              </a:defRPr>
            </a:lvl9pPr>
          </a:lstStyle>
          <a:p/>
        </p:txBody>
      </p:sp>
      <p:sp>
        <p:nvSpPr>
          <p:cNvPr id="322" name="Google Shape;322;p33"/>
          <p:cNvSpPr txBox="1"/>
          <p:nvPr>
            <p:ph idx="8" type="subTitle"/>
          </p:nvPr>
        </p:nvSpPr>
        <p:spPr>
          <a:xfrm>
            <a:off x="1186052" y="3757125"/>
            <a:ext cx="1826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13B49"/>
              </a:buClr>
              <a:buSzPts val="1200"/>
              <a:buNone/>
              <a:defRPr>
                <a:solidFill>
                  <a:srgbClr val="413B49"/>
                </a:solidFill>
              </a:defRPr>
            </a:lvl1pPr>
            <a:lvl2pPr lvl="1" rtl="0" algn="ctr">
              <a:lnSpc>
                <a:spcPct val="100000"/>
              </a:lnSpc>
              <a:spcBef>
                <a:spcPts val="0"/>
              </a:spcBef>
              <a:spcAft>
                <a:spcPts val="0"/>
              </a:spcAft>
              <a:buClr>
                <a:srgbClr val="413B49"/>
              </a:buClr>
              <a:buSzPts val="1200"/>
              <a:buNone/>
              <a:defRPr>
                <a:solidFill>
                  <a:srgbClr val="413B49"/>
                </a:solidFill>
              </a:defRPr>
            </a:lvl2pPr>
            <a:lvl3pPr lvl="2" rtl="0" algn="ctr">
              <a:lnSpc>
                <a:spcPct val="100000"/>
              </a:lnSpc>
              <a:spcBef>
                <a:spcPts val="0"/>
              </a:spcBef>
              <a:spcAft>
                <a:spcPts val="0"/>
              </a:spcAft>
              <a:buClr>
                <a:srgbClr val="413B49"/>
              </a:buClr>
              <a:buSzPts val="1200"/>
              <a:buNone/>
              <a:defRPr>
                <a:solidFill>
                  <a:srgbClr val="413B49"/>
                </a:solidFill>
              </a:defRPr>
            </a:lvl3pPr>
            <a:lvl4pPr lvl="3" rtl="0" algn="ctr">
              <a:lnSpc>
                <a:spcPct val="100000"/>
              </a:lnSpc>
              <a:spcBef>
                <a:spcPts val="0"/>
              </a:spcBef>
              <a:spcAft>
                <a:spcPts val="0"/>
              </a:spcAft>
              <a:buClr>
                <a:srgbClr val="413B49"/>
              </a:buClr>
              <a:buSzPts val="1200"/>
              <a:buNone/>
              <a:defRPr>
                <a:solidFill>
                  <a:srgbClr val="413B49"/>
                </a:solidFill>
              </a:defRPr>
            </a:lvl4pPr>
            <a:lvl5pPr lvl="4" rtl="0" algn="ctr">
              <a:lnSpc>
                <a:spcPct val="100000"/>
              </a:lnSpc>
              <a:spcBef>
                <a:spcPts val="0"/>
              </a:spcBef>
              <a:spcAft>
                <a:spcPts val="0"/>
              </a:spcAft>
              <a:buClr>
                <a:srgbClr val="413B49"/>
              </a:buClr>
              <a:buSzPts val="1200"/>
              <a:buNone/>
              <a:defRPr>
                <a:solidFill>
                  <a:srgbClr val="413B49"/>
                </a:solidFill>
              </a:defRPr>
            </a:lvl5pPr>
            <a:lvl6pPr lvl="5" rtl="0" algn="ctr">
              <a:lnSpc>
                <a:spcPct val="100000"/>
              </a:lnSpc>
              <a:spcBef>
                <a:spcPts val="0"/>
              </a:spcBef>
              <a:spcAft>
                <a:spcPts val="0"/>
              </a:spcAft>
              <a:buClr>
                <a:srgbClr val="413B49"/>
              </a:buClr>
              <a:buSzPts val="1200"/>
              <a:buNone/>
              <a:defRPr>
                <a:solidFill>
                  <a:srgbClr val="413B49"/>
                </a:solidFill>
              </a:defRPr>
            </a:lvl6pPr>
            <a:lvl7pPr lvl="6" rtl="0" algn="ctr">
              <a:lnSpc>
                <a:spcPct val="100000"/>
              </a:lnSpc>
              <a:spcBef>
                <a:spcPts val="0"/>
              </a:spcBef>
              <a:spcAft>
                <a:spcPts val="0"/>
              </a:spcAft>
              <a:buClr>
                <a:srgbClr val="413B49"/>
              </a:buClr>
              <a:buSzPts val="1200"/>
              <a:buNone/>
              <a:defRPr>
                <a:solidFill>
                  <a:srgbClr val="413B49"/>
                </a:solidFill>
              </a:defRPr>
            </a:lvl7pPr>
            <a:lvl8pPr lvl="7" rtl="0" algn="ctr">
              <a:lnSpc>
                <a:spcPct val="100000"/>
              </a:lnSpc>
              <a:spcBef>
                <a:spcPts val="0"/>
              </a:spcBef>
              <a:spcAft>
                <a:spcPts val="0"/>
              </a:spcAft>
              <a:buClr>
                <a:srgbClr val="413B49"/>
              </a:buClr>
              <a:buSzPts val="1200"/>
              <a:buNone/>
              <a:defRPr>
                <a:solidFill>
                  <a:srgbClr val="413B49"/>
                </a:solidFill>
              </a:defRPr>
            </a:lvl8pPr>
            <a:lvl9pPr lvl="8" rtl="0" algn="ctr">
              <a:lnSpc>
                <a:spcPct val="100000"/>
              </a:lnSpc>
              <a:spcBef>
                <a:spcPts val="0"/>
              </a:spcBef>
              <a:spcAft>
                <a:spcPts val="0"/>
              </a:spcAft>
              <a:buClr>
                <a:srgbClr val="413B49"/>
              </a:buClr>
              <a:buSzPts val="1200"/>
              <a:buNone/>
              <a:defRPr>
                <a:solidFill>
                  <a:srgbClr val="413B49"/>
                </a:solidFill>
              </a:defRPr>
            </a:lvl9pPr>
          </a:lstStyle>
          <a:p/>
        </p:txBody>
      </p:sp>
      <p:sp>
        <p:nvSpPr>
          <p:cNvPr id="323" name="Google Shape;323;p33"/>
          <p:cNvSpPr txBox="1"/>
          <p:nvPr>
            <p:ph idx="9" type="ctrTitle"/>
          </p:nvPr>
        </p:nvSpPr>
        <p:spPr>
          <a:xfrm>
            <a:off x="3357313" y="3292254"/>
            <a:ext cx="2429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413B49"/>
              </a:buClr>
              <a:buSzPts val="1600"/>
              <a:buNone/>
              <a:defRPr sz="1600">
                <a:solidFill>
                  <a:srgbClr val="413B49"/>
                </a:solidFill>
              </a:defRPr>
            </a:lvl1pPr>
            <a:lvl2pPr lvl="1" rtl="0" algn="ctr">
              <a:spcBef>
                <a:spcPts val="0"/>
              </a:spcBef>
              <a:spcAft>
                <a:spcPts val="0"/>
              </a:spcAft>
              <a:buClr>
                <a:srgbClr val="413B49"/>
              </a:buClr>
              <a:buSzPts val="1600"/>
              <a:buNone/>
              <a:defRPr sz="1600">
                <a:solidFill>
                  <a:srgbClr val="413B49"/>
                </a:solidFill>
              </a:defRPr>
            </a:lvl2pPr>
            <a:lvl3pPr lvl="2" rtl="0" algn="ctr">
              <a:spcBef>
                <a:spcPts val="0"/>
              </a:spcBef>
              <a:spcAft>
                <a:spcPts val="0"/>
              </a:spcAft>
              <a:buClr>
                <a:srgbClr val="413B49"/>
              </a:buClr>
              <a:buSzPts val="1600"/>
              <a:buNone/>
              <a:defRPr sz="1600">
                <a:solidFill>
                  <a:srgbClr val="413B49"/>
                </a:solidFill>
              </a:defRPr>
            </a:lvl3pPr>
            <a:lvl4pPr lvl="3" rtl="0" algn="ctr">
              <a:spcBef>
                <a:spcPts val="0"/>
              </a:spcBef>
              <a:spcAft>
                <a:spcPts val="0"/>
              </a:spcAft>
              <a:buClr>
                <a:srgbClr val="413B49"/>
              </a:buClr>
              <a:buSzPts val="1600"/>
              <a:buNone/>
              <a:defRPr sz="1600">
                <a:solidFill>
                  <a:srgbClr val="413B49"/>
                </a:solidFill>
              </a:defRPr>
            </a:lvl4pPr>
            <a:lvl5pPr lvl="4" rtl="0" algn="ctr">
              <a:spcBef>
                <a:spcPts val="0"/>
              </a:spcBef>
              <a:spcAft>
                <a:spcPts val="0"/>
              </a:spcAft>
              <a:buClr>
                <a:srgbClr val="413B49"/>
              </a:buClr>
              <a:buSzPts val="1600"/>
              <a:buNone/>
              <a:defRPr sz="1600">
                <a:solidFill>
                  <a:srgbClr val="413B49"/>
                </a:solidFill>
              </a:defRPr>
            </a:lvl5pPr>
            <a:lvl6pPr lvl="5" rtl="0" algn="ctr">
              <a:spcBef>
                <a:spcPts val="0"/>
              </a:spcBef>
              <a:spcAft>
                <a:spcPts val="0"/>
              </a:spcAft>
              <a:buClr>
                <a:srgbClr val="413B49"/>
              </a:buClr>
              <a:buSzPts val="1600"/>
              <a:buNone/>
              <a:defRPr sz="1600">
                <a:solidFill>
                  <a:srgbClr val="413B49"/>
                </a:solidFill>
              </a:defRPr>
            </a:lvl6pPr>
            <a:lvl7pPr lvl="6" rtl="0" algn="ctr">
              <a:spcBef>
                <a:spcPts val="0"/>
              </a:spcBef>
              <a:spcAft>
                <a:spcPts val="0"/>
              </a:spcAft>
              <a:buClr>
                <a:srgbClr val="413B49"/>
              </a:buClr>
              <a:buSzPts val="1600"/>
              <a:buNone/>
              <a:defRPr sz="1600">
                <a:solidFill>
                  <a:srgbClr val="413B49"/>
                </a:solidFill>
              </a:defRPr>
            </a:lvl7pPr>
            <a:lvl8pPr lvl="7" rtl="0" algn="ctr">
              <a:spcBef>
                <a:spcPts val="0"/>
              </a:spcBef>
              <a:spcAft>
                <a:spcPts val="0"/>
              </a:spcAft>
              <a:buClr>
                <a:srgbClr val="413B49"/>
              </a:buClr>
              <a:buSzPts val="1600"/>
              <a:buNone/>
              <a:defRPr sz="1600">
                <a:solidFill>
                  <a:srgbClr val="413B49"/>
                </a:solidFill>
              </a:defRPr>
            </a:lvl8pPr>
            <a:lvl9pPr lvl="8" rtl="0" algn="ctr">
              <a:spcBef>
                <a:spcPts val="0"/>
              </a:spcBef>
              <a:spcAft>
                <a:spcPts val="0"/>
              </a:spcAft>
              <a:buClr>
                <a:srgbClr val="413B49"/>
              </a:buClr>
              <a:buSzPts val="1600"/>
              <a:buNone/>
              <a:defRPr sz="1600">
                <a:solidFill>
                  <a:srgbClr val="413B49"/>
                </a:solidFill>
              </a:defRPr>
            </a:lvl9pPr>
          </a:lstStyle>
          <a:p/>
        </p:txBody>
      </p:sp>
      <p:sp>
        <p:nvSpPr>
          <p:cNvPr id="324" name="Google Shape;324;p33"/>
          <p:cNvSpPr txBox="1"/>
          <p:nvPr>
            <p:ph idx="13" type="subTitle"/>
          </p:nvPr>
        </p:nvSpPr>
        <p:spPr>
          <a:xfrm>
            <a:off x="3658770" y="3753724"/>
            <a:ext cx="1826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13B49"/>
              </a:buClr>
              <a:buSzPts val="1200"/>
              <a:buNone/>
              <a:defRPr>
                <a:solidFill>
                  <a:srgbClr val="413B49"/>
                </a:solidFill>
              </a:defRPr>
            </a:lvl1pPr>
            <a:lvl2pPr lvl="1" rtl="0" algn="ctr">
              <a:lnSpc>
                <a:spcPct val="100000"/>
              </a:lnSpc>
              <a:spcBef>
                <a:spcPts val="0"/>
              </a:spcBef>
              <a:spcAft>
                <a:spcPts val="0"/>
              </a:spcAft>
              <a:buClr>
                <a:srgbClr val="413B49"/>
              </a:buClr>
              <a:buSzPts val="1200"/>
              <a:buNone/>
              <a:defRPr>
                <a:solidFill>
                  <a:srgbClr val="413B49"/>
                </a:solidFill>
              </a:defRPr>
            </a:lvl2pPr>
            <a:lvl3pPr lvl="2" rtl="0" algn="ctr">
              <a:lnSpc>
                <a:spcPct val="100000"/>
              </a:lnSpc>
              <a:spcBef>
                <a:spcPts val="0"/>
              </a:spcBef>
              <a:spcAft>
                <a:spcPts val="0"/>
              </a:spcAft>
              <a:buClr>
                <a:srgbClr val="413B49"/>
              </a:buClr>
              <a:buSzPts val="1200"/>
              <a:buNone/>
              <a:defRPr>
                <a:solidFill>
                  <a:srgbClr val="413B49"/>
                </a:solidFill>
              </a:defRPr>
            </a:lvl3pPr>
            <a:lvl4pPr lvl="3" rtl="0" algn="ctr">
              <a:lnSpc>
                <a:spcPct val="100000"/>
              </a:lnSpc>
              <a:spcBef>
                <a:spcPts val="0"/>
              </a:spcBef>
              <a:spcAft>
                <a:spcPts val="0"/>
              </a:spcAft>
              <a:buClr>
                <a:srgbClr val="413B49"/>
              </a:buClr>
              <a:buSzPts val="1200"/>
              <a:buNone/>
              <a:defRPr>
                <a:solidFill>
                  <a:srgbClr val="413B49"/>
                </a:solidFill>
              </a:defRPr>
            </a:lvl4pPr>
            <a:lvl5pPr lvl="4" rtl="0" algn="ctr">
              <a:lnSpc>
                <a:spcPct val="100000"/>
              </a:lnSpc>
              <a:spcBef>
                <a:spcPts val="0"/>
              </a:spcBef>
              <a:spcAft>
                <a:spcPts val="0"/>
              </a:spcAft>
              <a:buClr>
                <a:srgbClr val="413B49"/>
              </a:buClr>
              <a:buSzPts val="1200"/>
              <a:buNone/>
              <a:defRPr>
                <a:solidFill>
                  <a:srgbClr val="413B49"/>
                </a:solidFill>
              </a:defRPr>
            </a:lvl5pPr>
            <a:lvl6pPr lvl="5" rtl="0" algn="ctr">
              <a:lnSpc>
                <a:spcPct val="100000"/>
              </a:lnSpc>
              <a:spcBef>
                <a:spcPts val="0"/>
              </a:spcBef>
              <a:spcAft>
                <a:spcPts val="0"/>
              </a:spcAft>
              <a:buClr>
                <a:srgbClr val="413B49"/>
              </a:buClr>
              <a:buSzPts val="1200"/>
              <a:buNone/>
              <a:defRPr>
                <a:solidFill>
                  <a:srgbClr val="413B49"/>
                </a:solidFill>
              </a:defRPr>
            </a:lvl6pPr>
            <a:lvl7pPr lvl="6" rtl="0" algn="ctr">
              <a:lnSpc>
                <a:spcPct val="100000"/>
              </a:lnSpc>
              <a:spcBef>
                <a:spcPts val="0"/>
              </a:spcBef>
              <a:spcAft>
                <a:spcPts val="0"/>
              </a:spcAft>
              <a:buClr>
                <a:srgbClr val="413B49"/>
              </a:buClr>
              <a:buSzPts val="1200"/>
              <a:buNone/>
              <a:defRPr>
                <a:solidFill>
                  <a:srgbClr val="413B49"/>
                </a:solidFill>
              </a:defRPr>
            </a:lvl7pPr>
            <a:lvl8pPr lvl="7" rtl="0" algn="ctr">
              <a:lnSpc>
                <a:spcPct val="100000"/>
              </a:lnSpc>
              <a:spcBef>
                <a:spcPts val="0"/>
              </a:spcBef>
              <a:spcAft>
                <a:spcPts val="0"/>
              </a:spcAft>
              <a:buClr>
                <a:srgbClr val="413B49"/>
              </a:buClr>
              <a:buSzPts val="1200"/>
              <a:buNone/>
              <a:defRPr>
                <a:solidFill>
                  <a:srgbClr val="413B49"/>
                </a:solidFill>
              </a:defRPr>
            </a:lvl8pPr>
            <a:lvl9pPr lvl="8" rtl="0" algn="ctr">
              <a:lnSpc>
                <a:spcPct val="100000"/>
              </a:lnSpc>
              <a:spcBef>
                <a:spcPts val="0"/>
              </a:spcBef>
              <a:spcAft>
                <a:spcPts val="0"/>
              </a:spcAft>
              <a:buClr>
                <a:srgbClr val="413B49"/>
              </a:buClr>
              <a:buSzPts val="1200"/>
              <a:buNone/>
              <a:defRPr>
                <a:solidFill>
                  <a:srgbClr val="413B49"/>
                </a:solidFill>
              </a:defRPr>
            </a:lvl9pPr>
          </a:lstStyle>
          <a:p/>
        </p:txBody>
      </p:sp>
      <p:sp>
        <p:nvSpPr>
          <p:cNvPr id="325" name="Google Shape;325;p33"/>
          <p:cNvSpPr txBox="1"/>
          <p:nvPr>
            <p:ph idx="14" type="ctrTitle"/>
          </p:nvPr>
        </p:nvSpPr>
        <p:spPr>
          <a:xfrm>
            <a:off x="5830012" y="3292275"/>
            <a:ext cx="2429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413B49"/>
              </a:buClr>
              <a:buSzPts val="1600"/>
              <a:buNone/>
              <a:defRPr sz="1600">
                <a:solidFill>
                  <a:srgbClr val="413B49"/>
                </a:solidFill>
              </a:defRPr>
            </a:lvl1pPr>
            <a:lvl2pPr lvl="1" rtl="0" algn="ctr">
              <a:spcBef>
                <a:spcPts val="0"/>
              </a:spcBef>
              <a:spcAft>
                <a:spcPts val="0"/>
              </a:spcAft>
              <a:buClr>
                <a:srgbClr val="413B49"/>
              </a:buClr>
              <a:buSzPts val="1600"/>
              <a:buNone/>
              <a:defRPr sz="1600">
                <a:solidFill>
                  <a:srgbClr val="413B49"/>
                </a:solidFill>
              </a:defRPr>
            </a:lvl2pPr>
            <a:lvl3pPr lvl="2" rtl="0" algn="ctr">
              <a:spcBef>
                <a:spcPts val="0"/>
              </a:spcBef>
              <a:spcAft>
                <a:spcPts val="0"/>
              </a:spcAft>
              <a:buClr>
                <a:srgbClr val="413B49"/>
              </a:buClr>
              <a:buSzPts val="1600"/>
              <a:buNone/>
              <a:defRPr sz="1600">
                <a:solidFill>
                  <a:srgbClr val="413B49"/>
                </a:solidFill>
              </a:defRPr>
            </a:lvl3pPr>
            <a:lvl4pPr lvl="3" rtl="0" algn="ctr">
              <a:spcBef>
                <a:spcPts val="0"/>
              </a:spcBef>
              <a:spcAft>
                <a:spcPts val="0"/>
              </a:spcAft>
              <a:buClr>
                <a:srgbClr val="413B49"/>
              </a:buClr>
              <a:buSzPts val="1600"/>
              <a:buNone/>
              <a:defRPr sz="1600">
                <a:solidFill>
                  <a:srgbClr val="413B49"/>
                </a:solidFill>
              </a:defRPr>
            </a:lvl4pPr>
            <a:lvl5pPr lvl="4" rtl="0" algn="ctr">
              <a:spcBef>
                <a:spcPts val="0"/>
              </a:spcBef>
              <a:spcAft>
                <a:spcPts val="0"/>
              </a:spcAft>
              <a:buClr>
                <a:srgbClr val="413B49"/>
              </a:buClr>
              <a:buSzPts val="1600"/>
              <a:buNone/>
              <a:defRPr sz="1600">
                <a:solidFill>
                  <a:srgbClr val="413B49"/>
                </a:solidFill>
              </a:defRPr>
            </a:lvl5pPr>
            <a:lvl6pPr lvl="5" rtl="0" algn="ctr">
              <a:spcBef>
                <a:spcPts val="0"/>
              </a:spcBef>
              <a:spcAft>
                <a:spcPts val="0"/>
              </a:spcAft>
              <a:buClr>
                <a:srgbClr val="413B49"/>
              </a:buClr>
              <a:buSzPts val="1600"/>
              <a:buNone/>
              <a:defRPr sz="1600">
                <a:solidFill>
                  <a:srgbClr val="413B49"/>
                </a:solidFill>
              </a:defRPr>
            </a:lvl6pPr>
            <a:lvl7pPr lvl="6" rtl="0" algn="ctr">
              <a:spcBef>
                <a:spcPts val="0"/>
              </a:spcBef>
              <a:spcAft>
                <a:spcPts val="0"/>
              </a:spcAft>
              <a:buClr>
                <a:srgbClr val="413B49"/>
              </a:buClr>
              <a:buSzPts val="1600"/>
              <a:buNone/>
              <a:defRPr sz="1600">
                <a:solidFill>
                  <a:srgbClr val="413B49"/>
                </a:solidFill>
              </a:defRPr>
            </a:lvl7pPr>
            <a:lvl8pPr lvl="7" rtl="0" algn="ctr">
              <a:spcBef>
                <a:spcPts val="0"/>
              </a:spcBef>
              <a:spcAft>
                <a:spcPts val="0"/>
              </a:spcAft>
              <a:buClr>
                <a:srgbClr val="413B49"/>
              </a:buClr>
              <a:buSzPts val="1600"/>
              <a:buNone/>
              <a:defRPr sz="1600">
                <a:solidFill>
                  <a:srgbClr val="413B49"/>
                </a:solidFill>
              </a:defRPr>
            </a:lvl8pPr>
            <a:lvl9pPr lvl="8" rtl="0" algn="ctr">
              <a:spcBef>
                <a:spcPts val="0"/>
              </a:spcBef>
              <a:spcAft>
                <a:spcPts val="0"/>
              </a:spcAft>
              <a:buClr>
                <a:srgbClr val="413B49"/>
              </a:buClr>
              <a:buSzPts val="1600"/>
              <a:buNone/>
              <a:defRPr sz="1600">
                <a:solidFill>
                  <a:srgbClr val="413B49"/>
                </a:solidFill>
              </a:defRPr>
            </a:lvl9pPr>
          </a:lstStyle>
          <a:p/>
        </p:txBody>
      </p:sp>
      <p:sp>
        <p:nvSpPr>
          <p:cNvPr id="326" name="Google Shape;326;p33"/>
          <p:cNvSpPr txBox="1"/>
          <p:nvPr>
            <p:ph idx="15" type="subTitle"/>
          </p:nvPr>
        </p:nvSpPr>
        <p:spPr>
          <a:xfrm>
            <a:off x="6131601" y="3753725"/>
            <a:ext cx="1826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13B49"/>
              </a:buClr>
              <a:buSzPts val="1200"/>
              <a:buNone/>
              <a:defRPr>
                <a:solidFill>
                  <a:srgbClr val="413B49"/>
                </a:solidFill>
              </a:defRPr>
            </a:lvl1pPr>
            <a:lvl2pPr lvl="1" rtl="0" algn="ctr">
              <a:lnSpc>
                <a:spcPct val="100000"/>
              </a:lnSpc>
              <a:spcBef>
                <a:spcPts val="0"/>
              </a:spcBef>
              <a:spcAft>
                <a:spcPts val="0"/>
              </a:spcAft>
              <a:buClr>
                <a:srgbClr val="413B49"/>
              </a:buClr>
              <a:buSzPts val="1200"/>
              <a:buNone/>
              <a:defRPr>
                <a:solidFill>
                  <a:srgbClr val="413B49"/>
                </a:solidFill>
              </a:defRPr>
            </a:lvl2pPr>
            <a:lvl3pPr lvl="2" rtl="0" algn="ctr">
              <a:lnSpc>
                <a:spcPct val="100000"/>
              </a:lnSpc>
              <a:spcBef>
                <a:spcPts val="0"/>
              </a:spcBef>
              <a:spcAft>
                <a:spcPts val="0"/>
              </a:spcAft>
              <a:buClr>
                <a:srgbClr val="413B49"/>
              </a:buClr>
              <a:buSzPts val="1200"/>
              <a:buNone/>
              <a:defRPr>
                <a:solidFill>
                  <a:srgbClr val="413B49"/>
                </a:solidFill>
              </a:defRPr>
            </a:lvl3pPr>
            <a:lvl4pPr lvl="3" rtl="0" algn="ctr">
              <a:lnSpc>
                <a:spcPct val="100000"/>
              </a:lnSpc>
              <a:spcBef>
                <a:spcPts val="0"/>
              </a:spcBef>
              <a:spcAft>
                <a:spcPts val="0"/>
              </a:spcAft>
              <a:buClr>
                <a:srgbClr val="413B49"/>
              </a:buClr>
              <a:buSzPts val="1200"/>
              <a:buNone/>
              <a:defRPr>
                <a:solidFill>
                  <a:srgbClr val="413B49"/>
                </a:solidFill>
              </a:defRPr>
            </a:lvl4pPr>
            <a:lvl5pPr lvl="4" rtl="0" algn="ctr">
              <a:lnSpc>
                <a:spcPct val="100000"/>
              </a:lnSpc>
              <a:spcBef>
                <a:spcPts val="0"/>
              </a:spcBef>
              <a:spcAft>
                <a:spcPts val="0"/>
              </a:spcAft>
              <a:buClr>
                <a:srgbClr val="413B49"/>
              </a:buClr>
              <a:buSzPts val="1200"/>
              <a:buNone/>
              <a:defRPr>
                <a:solidFill>
                  <a:srgbClr val="413B49"/>
                </a:solidFill>
              </a:defRPr>
            </a:lvl5pPr>
            <a:lvl6pPr lvl="5" rtl="0" algn="ctr">
              <a:lnSpc>
                <a:spcPct val="100000"/>
              </a:lnSpc>
              <a:spcBef>
                <a:spcPts val="0"/>
              </a:spcBef>
              <a:spcAft>
                <a:spcPts val="0"/>
              </a:spcAft>
              <a:buClr>
                <a:srgbClr val="413B49"/>
              </a:buClr>
              <a:buSzPts val="1200"/>
              <a:buNone/>
              <a:defRPr>
                <a:solidFill>
                  <a:srgbClr val="413B49"/>
                </a:solidFill>
              </a:defRPr>
            </a:lvl6pPr>
            <a:lvl7pPr lvl="6" rtl="0" algn="ctr">
              <a:lnSpc>
                <a:spcPct val="100000"/>
              </a:lnSpc>
              <a:spcBef>
                <a:spcPts val="0"/>
              </a:spcBef>
              <a:spcAft>
                <a:spcPts val="0"/>
              </a:spcAft>
              <a:buClr>
                <a:srgbClr val="413B49"/>
              </a:buClr>
              <a:buSzPts val="1200"/>
              <a:buNone/>
              <a:defRPr>
                <a:solidFill>
                  <a:srgbClr val="413B49"/>
                </a:solidFill>
              </a:defRPr>
            </a:lvl7pPr>
            <a:lvl8pPr lvl="7" rtl="0" algn="ctr">
              <a:lnSpc>
                <a:spcPct val="100000"/>
              </a:lnSpc>
              <a:spcBef>
                <a:spcPts val="0"/>
              </a:spcBef>
              <a:spcAft>
                <a:spcPts val="0"/>
              </a:spcAft>
              <a:buClr>
                <a:srgbClr val="413B49"/>
              </a:buClr>
              <a:buSzPts val="1200"/>
              <a:buNone/>
              <a:defRPr>
                <a:solidFill>
                  <a:srgbClr val="413B49"/>
                </a:solidFill>
              </a:defRPr>
            </a:lvl8pPr>
            <a:lvl9pPr lvl="8" rtl="0" algn="ctr">
              <a:lnSpc>
                <a:spcPct val="100000"/>
              </a:lnSpc>
              <a:spcBef>
                <a:spcPts val="0"/>
              </a:spcBef>
              <a:spcAft>
                <a:spcPts val="0"/>
              </a:spcAft>
              <a:buClr>
                <a:srgbClr val="413B49"/>
              </a:buClr>
              <a:buSzPts val="1200"/>
              <a:buNone/>
              <a:defRPr>
                <a:solidFill>
                  <a:srgbClr val="413B49"/>
                </a:solidFill>
              </a:defRPr>
            </a:lvl9pPr>
          </a:lstStyle>
          <a:p/>
        </p:txBody>
      </p:sp>
      <p:sp>
        <p:nvSpPr>
          <p:cNvPr id="327" name="Google Shape;327;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2 1 1 1 1">
  <p:cSld name="CUSTOM_6_1_1_1_1">
    <p:bg>
      <p:bgPr>
        <a:solidFill>
          <a:srgbClr val="FFFFFF"/>
        </a:solidFill>
      </p:bgPr>
    </p:bg>
    <p:spTree>
      <p:nvGrpSpPr>
        <p:cNvPr id="328" name="Shape 328"/>
        <p:cNvGrpSpPr/>
        <p:nvPr/>
      </p:nvGrpSpPr>
      <p:grpSpPr>
        <a:xfrm>
          <a:off x="0" y="0"/>
          <a:ext cx="0" cy="0"/>
          <a:chOff x="0" y="0"/>
          <a:chExt cx="0" cy="0"/>
        </a:xfrm>
      </p:grpSpPr>
      <p:sp>
        <p:nvSpPr>
          <p:cNvPr id="329" name="Google Shape;329;p34"/>
          <p:cNvSpPr txBox="1"/>
          <p:nvPr>
            <p:ph type="ctrTitle"/>
          </p:nvPr>
        </p:nvSpPr>
        <p:spPr>
          <a:xfrm>
            <a:off x="1964851" y="284100"/>
            <a:ext cx="52143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413B49"/>
              </a:buClr>
              <a:buSzPts val="1800"/>
              <a:buNone/>
              <a:defRPr sz="1800">
                <a:solidFill>
                  <a:srgbClr val="413B49"/>
                </a:solidFill>
              </a:defRPr>
            </a:lvl1pPr>
            <a:lvl2pPr lvl="1" rtl="0" algn="r">
              <a:spcBef>
                <a:spcPts val="0"/>
              </a:spcBef>
              <a:spcAft>
                <a:spcPts val="0"/>
              </a:spcAft>
              <a:buClr>
                <a:srgbClr val="413B49"/>
              </a:buClr>
              <a:buSzPts val="1800"/>
              <a:buNone/>
              <a:defRPr sz="1800">
                <a:solidFill>
                  <a:srgbClr val="413B49"/>
                </a:solidFill>
              </a:defRPr>
            </a:lvl2pPr>
            <a:lvl3pPr lvl="2" rtl="0" algn="r">
              <a:spcBef>
                <a:spcPts val="0"/>
              </a:spcBef>
              <a:spcAft>
                <a:spcPts val="0"/>
              </a:spcAft>
              <a:buClr>
                <a:srgbClr val="413B49"/>
              </a:buClr>
              <a:buSzPts val="1800"/>
              <a:buNone/>
              <a:defRPr sz="1800">
                <a:solidFill>
                  <a:srgbClr val="413B49"/>
                </a:solidFill>
              </a:defRPr>
            </a:lvl3pPr>
            <a:lvl4pPr lvl="3" rtl="0" algn="r">
              <a:spcBef>
                <a:spcPts val="0"/>
              </a:spcBef>
              <a:spcAft>
                <a:spcPts val="0"/>
              </a:spcAft>
              <a:buClr>
                <a:srgbClr val="413B49"/>
              </a:buClr>
              <a:buSzPts val="1800"/>
              <a:buNone/>
              <a:defRPr sz="1800">
                <a:solidFill>
                  <a:srgbClr val="413B49"/>
                </a:solidFill>
              </a:defRPr>
            </a:lvl4pPr>
            <a:lvl5pPr lvl="4" rtl="0" algn="r">
              <a:spcBef>
                <a:spcPts val="0"/>
              </a:spcBef>
              <a:spcAft>
                <a:spcPts val="0"/>
              </a:spcAft>
              <a:buClr>
                <a:srgbClr val="413B49"/>
              </a:buClr>
              <a:buSzPts val="1800"/>
              <a:buNone/>
              <a:defRPr sz="1800">
                <a:solidFill>
                  <a:srgbClr val="413B49"/>
                </a:solidFill>
              </a:defRPr>
            </a:lvl5pPr>
            <a:lvl6pPr lvl="5" rtl="0" algn="r">
              <a:spcBef>
                <a:spcPts val="0"/>
              </a:spcBef>
              <a:spcAft>
                <a:spcPts val="0"/>
              </a:spcAft>
              <a:buClr>
                <a:srgbClr val="413B49"/>
              </a:buClr>
              <a:buSzPts val="1800"/>
              <a:buNone/>
              <a:defRPr sz="1800">
                <a:solidFill>
                  <a:srgbClr val="413B49"/>
                </a:solidFill>
              </a:defRPr>
            </a:lvl6pPr>
            <a:lvl7pPr lvl="6" rtl="0" algn="r">
              <a:spcBef>
                <a:spcPts val="0"/>
              </a:spcBef>
              <a:spcAft>
                <a:spcPts val="0"/>
              </a:spcAft>
              <a:buClr>
                <a:srgbClr val="413B49"/>
              </a:buClr>
              <a:buSzPts val="1800"/>
              <a:buNone/>
              <a:defRPr sz="1800">
                <a:solidFill>
                  <a:srgbClr val="413B49"/>
                </a:solidFill>
              </a:defRPr>
            </a:lvl7pPr>
            <a:lvl8pPr lvl="7" rtl="0" algn="r">
              <a:spcBef>
                <a:spcPts val="0"/>
              </a:spcBef>
              <a:spcAft>
                <a:spcPts val="0"/>
              </a:spcAft>
              <a:buClr>
                <a:srgbClr val="413B49"/>
              </a:buClr>
              <a:buSzPts val="1800"/>
              <a:buNone/>
              <a:defRPr sz="1800">
                <a:solidFill>
                  <a:srgbClr val="413B49"/>
                </a:solidFill>
              </a:defRPr>
            </a:lvl8pPr>
            <a:lvl9pPr lvl="8" rtl="0" algn="r">
              <a:spcBef>
                <a:spcPts val="0"/>
              </a:spcBef>
              <a:spcAft>
                <a:spcPts val="0"/>
              </a:spcAft>
              <a:buClr>
                <a:srgbClr val="413B49"/>
              </a:buClr>
              <a:buSzPts val="1800"/>
              <a:buNone/>
              <a:defRPr sz="1800">
                <a:solidFill>
                  <a:srgbClr val="413B49"/>
                </a:solidFill>
              </a:defRPr>
            </a:lvl9pPr>
          </a:lstStyle>
          <a:p/>
        </p:txBody>
      </p:sp>
      <p:sp>
        <p:nvSpPr>
          <p:cNvPr id="330" name="Google Shape;330;p34"/>
          <p:cNvSpPr/>
          <p:nvPr/>
        </p:nvSpPr>
        <p:spPr>
          <a:xfrm flipH="1">
            <a:off x="142275" y="1230300"/>
            <a:ext cx="272700" cy="39132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31" name="Google Shape;331;p34"/>
          <p:cNvSpPr/>
          <p:nvPr/>
        </p:nvSpPr>
        <p:spPr>
          <a:xfrm flipH="1">
            <a:off x="0" y="0"/>
            <a:ext cx="272700" cy="5143500"/>
          </a:xfrm>
          <a:prstGeom prst="rect">
            <a:avLst/>
          </a:prstGeom>
          <a:solidFill>
            <a:srgbClr val="413B49">
              <a:alpha val="74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32" name="Google Shape;332;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4 1">
  <p:cSld name="CUSTOM_10_1">
    <p:spTree>
      <p:nvGrpSpPr>
        <p:cNvPr id="333" name="Shape 333"/>
        <p:cNvGrpSpPr/>
        <p:nvPr/>
      </p:nvGrpSpPr>
      <p:grpSpPr>
        <a:xfrm>
          <a:off x="0" y="0"/>
          <a:ext cx="0" cy="0"/>
          <a:chOff x="0" y="0"/>
          <a:chExt cx="0" cy="0"/>
        </a:xfrm>
      </p:grpSpPr>
      <p:sp>
        <p:nvSpPr>
          <p:cNvPr id="334" name="Google Shape;334;p35"/>
          <p:cNvSpPr/>
          <p:nvPr/>
        </p:nvSpPr>
        <p:spPr>
          <a:xfrm flipH="1">
            <a:off x="0" y="679995"/>
            <a:ext cx="8481600" cy="44634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35" name="Google Shape;335;p35"/>
          <p:cNvSpPr/>
          <p:nvPr/>
        </p:nvSpPr>
        <p:spPr>
          <a:xfrm flipH="1">
            <a:off x="662875" y="7125"/>
            <a:ext cx="8481600" cy="45102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36" name="Google Shape;336;p35"/>
          <p:cNvSpPr txBox="1"/>
          <p:nvPr>
            <p:ph type="ctrTitle"/>
          </p:nvPr>
        </p:nvSpPr>
        <p:spPr>
          <a:xfrm>
            <a:off x="2031600" y="600200"/>
            <a:ext cx="50808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3000"/>
              <a:buNone/>
              <a:defRPr sz="30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337" name="Google Shape;337;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5">
  <p:cSld name="CUSTOM_11">
    <p:spTree>
      <p:nvGrpSpPr>
        <p:cNvPr id="338" name="Shape 338"/>
        <p:cNvGrpSpPr/>
        <p:nvPr/>
      </p:nvGrpSpPr>
      <p:grpSpPr>
        <a:xfrm>
          <a:off x="0" y="0"/>
          <a:ext cx="0" cy="0"/>
          <a:chOff x="0" y="0"/>
          <a:chExt cx="0" cy="0"/>
        </a:xfrm>
      </p:grpSpPr>
      <p:sp>
        <p:nvSpPr>
          <p:cNvPr id="339" name="Google Shape;339;p36"/>
          <p:cNvSpPr/>
          <p:nvPr/>
        </p:nvSpPr>
        <p:spPr>
          <a:xfrm flipH="1">
            <a:off x="210" y="-7350"/>
            <a:ext cx="9144000" cy="5158200"/>
          </a:xfrm>
          <a:prstGeom prst="rect">
            <a:avLst/>
          </a:prstGeom>
          <a:solidFill>
            <a:srgbClr val="FFFFFF">
              <a:alpha val="5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6"/>
          <p:cNvSpPr/>
          <p:nvPr/>
        </p:nvSpPr>
        <p:spPr>
          <a:xfrm flipH="1">
            <a:off x="1158813" y="948450"/>
            <a:ext cx="7985400" cy="42024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41" name="Google Shape;341;p36"/>
          <p:cNvSpPr/>
          <p:nvPr/>
        </p:nvSpPr>
        <p:spPr>
          <a:xfrm flipH="1">
            <a:off x="-200" y="14450"/>
            <a:ext cx="7902900" cy="46848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42" name="Google Shape;342;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5 1">
  <p:cSld name="CUSTOM_11_1">
    <p:spTree>
      <p:nvGrpSpPr>
        <p:cNvPr id="343" name="Shape 343"/>
        <p:cNvGrpSpPr/>
        <p:nvPr/>
      </p:nvGrpSpPr>
      <p:grpSpPr>
        <a:xfrm>
          <a:off x="0" y="0"/>
          <a:ext cx="0" cy="0"/>
          <a:chOff x="0" y="0"/>
          <a:chExt cx="0" cy="0"/>
        </a:xfrm>
      </p:grpSpPr>
      <p:sp>
        <p:nvSpPr>
          <p:cNvPr id="344" name="Google Shape;344;p37"/>
          <p:cNvSpPr/>
          <p:nvPr/>
        </p:nvSpPr>
        <p:spPr>
          <a:xfrm flipH="1">
            <a:off x="200" y="0"/>
            <a:ext cx="9144000" cy="5151000"/>
          </a:xfrm>
          <a:prstGeom prst="rect">
            <a:avLst/>
          </a:prstGeom>
          <a:solidFill>
            <a:srgbClr val="FFFFFF">
              <a:alpha val="5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7"/>
          <p:cNvSpPr/>
          <p:nvPr/>
        </p:nvSpPr>
        <p:spPr>
          <a:xfrm flipH="1">
            <a:off x="-250" y="0"/>
            <a:ext cx="5677200" cy="47286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46" name="Google Shape;346;p37"/>
          <p:cNvSpPr/>
          <p:nvPr/>
        </p:nvSpPr>
        <p:spPr>
          <a:xfrm flipH="1">
            <a:off x="-225" y="3743150"/>
            <a:ext cx="7985400" cy="14076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47" name="Google Shape;347;p37"/>
          <p:cNvSpPr/>
          <p:nvPr/>
        </p:nvSpPr>
        <p:spPr>
          <a:xfrm>
            <a:off x="1754975" y="1113675"/>
            <a:ext cx="2341200" cy="25014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7"/>
          <p:cNvSpPr/>
          <p:nvPr/>
        </p:nvSpPr>
        <p:spPr>
          <a:xfrm flipH="1">
            <a:off x="1158825" y="0"/>
            <a:ext cx="7985400" cy="3765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49" name="Google Shape;349;p37"/>
          <p:cNvSpPr txBox="1"/>
          <p:nvPr>
            <p:ph idx="1" type="subTitle"/>
          </p:nvPr>
        </p:nvSpPr>
        <p:spPr>
          <a:xfrm>
            <a:off x="5982000" y="1472100"/>
            <a:ext cx="2429400" cy="1784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073763"/>
              </a:buClr>
              <a:buSzPts val="1200"/>
              <a:buNone/>
              <a:defRPr>
                <a:solidFill>
                  <a:srgbClr val="073763"/>
                </a:solidFill>
              </a:defRPr>
            </a:lvl1pPr>
            <a:lvl2pPr lvl="1" rtl="0">
              <a:lnSpc>
                <a:spcPct val="100000"/>
              </a:lnSpc>
              <a:spcBef>
                <a:spcPts val="0"/>
              </a:spcBef>
              <a:spcAft>
                <a:spcPts val="0"/>
              </a:spcAft>
              <a:buClr>
                <a:srgbClr val="434343"/>
              </a:buClr>
              <a:buSzPts val="1200"/>
              <a:buNone/>
              <a:defRPr>
                <a:solidFill>
                  <a:srgbClr val="434343"/>
                </a:solidFill>
              </a:defRPr>
            </a:lvl2pPr>
            <a:lvl3pPr lvl="2" rtl="0">
              <a:lnSpc>
                <a:spcPct val="100000"/>
              </a:lnSpc>
              <a:spcBef>
                <a:spcPts val="0"/>
              </a:spcBef>
              <a:spcAft>
                <a:spcPts val="0"/>
              </a:spcAft>
              <a:buClr>
                <a:srgbClr val="434343"/>
              </a:buClr>
              <a:buSzPts val="1200"/>
              <a:buNone/>
              <a:defRPr>
                <a:solidFill>
                  <a:srgbClr val="434343"/>
                </a:solidFill>
              </a:defRPr>
            </a:lvl3pPr>
            <a:lvl4pPr lvl="3" rtl="0">
              <a:lnSpc>
                <a:spcPct val="100000"/>
              </a:lnSpc>
              <a:spcBef>
                <a:spcPts val="0"/>
              </a:spcBef>
              <a:spcAft>
                <a:spcPts val="0"/>
              </a:spcAft>
              <a:buClr>
                <a:srgbClr val="434343"/>
              </a:buClr>
              <a:buSzPts val="1200"/>
              <a:buNone/>
              <a:defRPr>
                <a:solidFill>
                  <a:srgbClr val="434343"/>
                </a:solidFill>
              </a:defRPr>
            </a:lvl4pPr>
            <a:lvl5pPr lvl="4" rtl="0">
              <a:lnSpc>
                <a:spcPct val="100000"/>
              </a:lnSpc>
              <a:spcBef>
                <a:spcPts val="0"/>
              </a:spcBef>
              <a:spcAft>
                <a:spcPts val="0"/>
              </a:spcAft>
              <a:buClr>
                <a:srgbClr val="434343"/>
              </a:buClr>
              <a:buSzPts val="1200"/>
              <a:buNone/>
              <a:defRPr>
                <a:solidFill>
                  <a:srgbClr val="434343"/>
                </a:solidFill>
              </a:defRPr>
            </a:lvl5pPr>
            <a:lvl6pPr lvl="5" rtl="0">
              <a:lnSpc>
                <a:spcPct val="100000"/>
              </a:lnSpc>
              <a:spcBef>
                <a:spcPts val="0"/>
              </a:spcBef>
              <a:spcAft>
                <a:spcPts val="0"/>
              </a:spcAft>
              <a:buClr>
                <a:srgbClr val="434343"/>
              </a:buClr>
              <a:buSzPts val="1200"/>
              <a:buNone/>
              <a:defRPr>
                <a:solidFill>
                  <a:srgbClr val="434343"/>
                </a:solidFill>
              </a:defRPr>
            </a:lvl6pPr>
            <a:lvl7pPr lvl="6" rtl="0">
              <a:lnSpc>
                <a:spcPct val="100000"/>
              </a:lnSpc>
              <a:spcBef>
                <a:spcPts val="0"/>
              </a:spcBef>
              <a:spcAft>
                <a:spcPts val="0"/>
              </a:spcAft>
              <a:buClr>
                <a:srgbClr val="434343"/>
              </a:buClr>
              <a:buSzPts val="1200"/>
              <a:buNone/>
              <a:defRPr>
                <a:solidFill>
                  <a:srgbClr val="434343"/>
                </a:solidFill>
              </a:defRPr>
            </a:lvl7pPr>
            <a:lvl8pPr lvl="7" rtl="0">
              <a:lnSpc>
                <a:spcPct val="100000"/>
              </a:lnSpc>
              <a:spcBef>
                <a:spcPts val="0"/>
              </a:spcBef>
              <a:spcAft>
                <a:spcPts val="0"/>
              </a:spcAft>
              <a:buClr>
                <a:srgbClr val="434343"/>
              </a:buClr>
              <a:buSzPts val="1200"/>
              <a:buNone/>
              <a:defRPr>
                <a:solidFill>
                  <a:srgbClr val="434343"/>
                </a:solidFill>
              </a:defRPr>
            </a:lvl8pPr>
            <a:lvl9pPr lvl="8" rtl="0">
              <a:lnSpc>
                <a:spcPct val="100000"/>
              </a:lnSpc>
              <a:spcBef>
                <a:spcPts val="0"/>
              </a:spcBef>
              <a:spcAft>
                <a:spcPts val="0"/>
              </a:spcAft>
              <a:buClr>
                <a:srgbClr val="434343"/>
              </a:buClr>
              <a:buSzPts val="1200"/>
              <a:buNone/>
              <a:defRPr>
                <a:solidFill>
                  <a:srgbClr val="434343"/>
                </a:solidFill>
              </a:defRPr>
            </a:lvl9pPr>
          </a:lstStyle>
          <a:p/>
        </p:txBody>
      </p:sp>
      <p:sp>
        <p:nvSpPr>
          <p:cNvPr id="350" name="Google Shape;350;p37"/>
          <p:cNvSpPr txBox="1"/>
          <p:nvPr>
            <p:ph type="ctrTitle"/>
          </p:nvPr>
        </p:nvSpPr>
        <p:spPr>
          <a:xfrm>
            <a:off x="342250" y="2219726"/>
            <a:ext cx="5166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600"/>
              <a:buNone/>
              <a:defRPr sz="1600">
                <a:solidFill>
                  <a:srgbClr val="FFFFFF"/>
                </a:solidFill>
              </a:defRPr>
            </a:lvl1pPr>
            <a:lvl2pPr lvl="1" rtl="0" algn="ctr">
              <a:spcBef>
                <a:spcPts val="0"/>
              </a:spcBef>
              <a:spcAft>
                <a:spcPts val="0"/>
              </a:spcAft>
              <a:buClr>
                <a:srgbClr val="FFFFFF"/>
              </a:buClr>
              <a:buSzPts val="1600"/>
              <a:buNone/>
              <a:defRPr sz="1600">
                <a:solidFill>
                  <a:srgbClr val="FFFFFF"/>
                </a:solidFill>
              </a:defRPr>
            </a:lvl2pPr>
            <a:lvl3pPr lvl="2" rtl="0" algn="ctr">
              <a:spcBef>
                <a:spcPts val="0"/>
              </a:spcBef>
              <a:spcAft>
                <a:spcPts val="0"/>
              </a:spcAft>
              <a:buClr>
                <a:srgbClr val="FFFFFF"/>
              </a:buClr>
              <a:buSzPts val="1600"/>
              <a:buNone/>
              <a:defRPr sz="1600">
                <a:solidFill>
                  <a:srgbClr val="FFFFFF"/>
                </a:solidFill>
              </a:defRPr>
            </a:lvl3pPr>
            <a:lvl4pPr lvl="3" rtl="0" algn="ctr">
              <a:spcBef>
                <a:spcPts val="0"/>
              </a:spcBef>
              <a:spcAft>
                <a:spcPts val="0"/>
              </a:spcAft>
              <a:buClr>
                <a:srgbClr val="FFFFFF"/>
              </a:buClr>
              <a:buSzPts val="1600"/>
              <a:buNone/>
              <a:defRPr sz="1600">
                <a:solidFill>
                  <a:srgbClr val="FFFFFF"/>
                </a:solidFill>
              </a:defRPr>
            </a:lvl4pPr>
            <a:lvl5pPr lvl="4" rtl="0" algn="ctr">
              <a:spcBef>
                <a:spcPts val="0"/>
              </a:spcBef>
              <a:spcAft>
                <a:spcPts val="0"/>
              </a:spcAft>
              <a:buClr>
                <a:srgbClr val="FFFFFF"/>
              </a:buClr>
              <a:buSzPts val="1600"/>
              <a:buNone/>
              <a:defRPr sz="1600">
                <a:solidFill>
                  <a:srgbClr val="FFFFFF"/>
                </a:solidFill>
              </a:defRPr>
            </a:lvl5pPr>
            <a:lvl6pPr lvl="5" rtl="0" algn="ctr">
              <a:spcBef>
                <a:spcPts val="0"/>
              </a:spcBef>
              <a:spcAft>
                <a:spcPts val="0"/>
              </a:spcAft>
              <a:buClr>
                <a:srgbClr val="FFFFFF"/>
              </a:buClr>
              <a:buSzPts val="1600"/>
              <a:buNone/>
              <a:defRPr sz="1600">
                <a:solidFill>
                  <a:srgbClr val="FFFFFF"/>
                </a:solidFill>
              </a:defRPr>
            </a:lvl6pPr>
            <a:lvl7pPr lvl="6" rtl="0" algn="ctr">
              <a:spcBef>
                <a:spcPts val="0"/>
              </a:spcBef>
              <a:spcAft>
                <a:spcPts val="0"/>
              </a:spcAft>
              <a:buClr>
                <a:srgbClr val="FFFFFF"/>
              </a:buClr>
              <a:buSzPts val="1600"/>
              <a:buNone/>
              <a:defRPr sz="1600">
                <a:solidFill>
                  <a:srgbClr val="FFFFFF"/>
                </a:solidFill>
              </a:defRPr>
            </a:lvl7pPr>
            <a:lvl8pPr lvl="7" rtl="0" algn="ctr">
              <a:spcBef>
                <a:spcPts val="0"/>
              </a:spcBef>
              <a:spcAft>
                <a:spcPts val="0"/>
              </a:spcAft>
              <a:buClr>
                <a:srgbClr val="FFFFFF"/>
              </a:buClr>
              <a:buSzPts val="1600"/>
              <a:buNone/>
              <a:defRPr sz="1600">
                <a:solidFill>
                  <a:srgbClr val="FFFFFF"/>
                </a:solidFill>
              </a:defRPr>
            </a:lvl8pPr>
            <a:lvl9pPr lvl="8" rtl="0" algn="ctr">
              <a:spcBef>
                <a:spcPts val="0"/>
              </a:spcBef>
              <a:spcAft>
                <a:spcPts val="0"/>
              </a:spcAft>
              <a:buClr>
                <a:srgbClr val="FFFFFF"/>
              </a:buClr>
              <a:buSzPts val="1600"/>
              <a:buNone/>
              <a:defRPr sz="1600">
                <a:solidFill>
                  <a:srgbClr val="FFFFFF"/>
                </a:solidFill>
              </a:defRPr>
            </a:lvl9pPr>
          </a:lstStyle>
          <a:p/>
        </p:txBody>
      </p:sp>
      <p:sp>
        <p:nvSpPr>
          <p:cNvPr id="351" name="Google Shape;351;p37"/>
          <p:cNvSpPr txBox="1"/>
          <p:nvPr>
            <p:ph idx="2" type="subTitle"/>
          </p:nvPr>
        </p:nvSpPr>
        <p:spPr>
          <a:xfrm>
            <a:off x="2012375" y="2789155"/>
            <a:ext cx="1826400" cy="95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200"/>
              <a:buFont typeface="Fira Sans Extra Condensed Light"/>
              <a:buNone/>
              <a:defRPr>
                <a:solidFill>
                  <a:srgbClr val="FFFFFF"/>
                </a:solidFill>
                <a:latin typeface="Fira Sans Extra Condensed Light"/>
                <a:ea typeface="Fira Sans Extra Condensed Light"/>
                <a:cs typeface="Fira Sans Extra Condensed Light"/>
                <a:sym typeface="Fira Sans Extra Condensed Light"/>
              </a:defRPr>
            </a:lvl1pPr>
            <a:lvl2pPr lvl="1" rtl="0" algn="ctr">
              <a:lnSpc>
                <a:spcPct val="100000"/>
              </a:lnSpc>
              <a:spcBef>
                <a:spcPts val="0"/>
              </a:spcBef>
              <a:spcAft>
                <a:spcPts val="0"/>
              </a:spcAft>
              <a:buClr>
                <a:srgbClr val="FFFFFF"/>
              </a:buClr>
              <a:buSzPts val="1200"/>
              <a:buNone/>
              <a:defRPr>
                <a:solidFill>
                  <a:srgbClr val="FFFFFF"/>
                </a:solidFill>
              </a:defRPr>
            </a:lvl2pPr>
            <a:lvl3pPr lvl="2" rtl="0" algn="ctr">
              <a:lnSpc>
                <a:spcPct val="100000"/>
              </a:lnSpc>
              <a:spcBef>
                <a:spcPts val="0"/>
              </a:spcBef>
              <a:spcAft>
                <a:spcPts val="0"/>
              </a:spcAft>
              <a:buClr>
                <a:srgbClr val="FFFFFF"/>
              </a:buClr>
              <a:buSzPts val="1200"/>
              <a:buNone/>
              <a:defRPr>
                <a:solidFill>
                  <a:srgbClr val="FFFFFF"/>
                </a:solidFill>
              </a:defRPr>
            </a:lvl3pPr>
            <a:lvl4pPr lvl="3" rtl="0" algn="ctr">
              <a:lnSpc>
                <a:spcPct val="100000"/>
              </a:lnSpc>
              <a:spcBef>
                <a:spcPts val="0"/>
              </a:spcBef>
              <a:spcAft>
                <a:spcPts val="0"/>
              </a:spcAft>
              <a:buClr>
                <a:srgbClr val="FFFFFF"/>
              </a:buClr>
              <a:buSzPts val="1200"/>
              <a:buNone/>
              <a:defRPr>
                <a:solidFill>
                  <a:srgbClr val="FFFFFF"/>
                </a:solidFill>
              </a:defRPr>
            </a:lvl4pPr>
            <a:lvl5pPr lvl="4" rtl="0" algn="ctr">
              <a:lnSpc>
                <a:spcPct val="100000"/>
              </a:lnSpc>
              <a:spcBef>
                <a:spcPts val="0"/>
              </a:spcBef>
              <a:spcAft>
                <a:spcPts val="0"/>
              </a:spcAft>
              <a:buClr>
                <a:srgbClr val="FFFFFF"/>
              </a:buClr>
              <a:buSzPts val="1200"/>
              <a:buNone/>
              <a:defRPr>
                <a:solidFill>
                  <a:srgbClr val="FFFFFF"/>
                </a:solidFill>
              </a:defRPr>
            </a:lvl5pPr>
            <a:lvl6pPr lvl="5" rtl="0" algn="ctr">
              <a:lnSpc>
                <a:spcPct val="100000"/>
              </a:lnSpc>
              <a:spcBef>
                <a:spcPts val="0"/>
              </a:spcBef>
              <a:spcAft>
                <a:spcPts val="0"/>
              </a:spcAft>
              <a:buClr>
                <a:srgbClr val="FFFFFF"/>
              </a:buClr>
              <a:buSzPts val="1200"/>
              <a:buNone/>
              <a:defRPr>
                <a:solidFill>
                  <a:srgbClr val="FFFFFF"/>
                </a:solidFill>
              </a:defRPr>
            </a:lvl6pPr>
            <a:lvl7pPr lvl="6" rtl="0" algn="ctr">
              <a:lnSpc>
                <a:spcPct val="100000"/>
              </a:lnSpc>
              <a:spcBef>
                <a:spcPts val="0"/>
              </a:spcBef>
              <a:spcAft>
                <a:spcPts val="0"/>
              </a:spcAft>
              <a:buClr>
                <a:srgbClr val="FFFFFF"/>
              </a:buClr>
              <a:buSzPts val="1200"/>
              <a:buNone/>
              <a:defRPr>
                <a:solidFill>
                  <a:srgbClr val="FFFFFF"/>
                </a:solidFill>
              </a:defRPr>
            </a:lvl7pPr>
            <a:lvl8pPr lvl="7" rtl="0" algn="ctr">
              <a:lnSpc>
                <a:spcPct val="100000"/>
              </a:lnSpc>
              <a:spcBef>
                <a:spcPts val="0"/>
              </a:spcBef>
              <a:spcAft>
                <a:spcPts val="0"/>
              </a:spcAft>
              <a:buClr>
                <a:srgbClr val="FFFFFF"/>
              </a:buClr>
              <a:buSzPts val="1200"/>
              <a:buNone/>
              <a:defRPr>
                <a:solidFill>
                  <a:srgbClr val="FFFFFF"/>
                </a:solidFill>
              </a:defRPr>
            </a:lvl8pPr>
            <a:lvl9pPr lvl="8" rtl="0" algn="ctr">
              <a:lnSpc>
                <a:spcPct val="100000"/>
              </a:lnSpc>
              <a:spcBef>
                <a:spcPts val="0"/>
              </a:spcBef>
              <a:spcAft>
                <a:spcPts val="0"/>
              </a:spcAft>
              <a:buClr>
                <a:srgbClr val="FFFFFF"/>
              </a:buClr>
              <a:buSzPts val="1200"/>
              <a:buNone/>
              <a:defRPr>
                <a:solidFill>
                  <a:srgbClr val="FFFFFF"/>
                </a:solidFill>
              </a:defRPr>
            </a:lvl9pPr>
          </a:lstStyle>
          <a:p/>
        </p:txBody>
      </p:sp>
      <p:cxnSp>
        <p:nvCxnSpPr>
          <p:cNvPr id="352" name="Google Shape;352;p37"/>
          <p:cNvCxnSpPr/>
          <p:nvPr/>
        </p:nvCxnSpPr>
        <p:spPr>
          <a:xfrm>
            <a:off x="2257925" y="2789150"/>
            <a:ext cx="1335300" cy="0"/>
          </a:xfrm>
          <a:prstGeom prst="straightConnector1">
            <a:avLst/>
          </a:prstGeom>
          <a:noFill/>
          <a:ln cap="flat" cmpd="sng" w="19050">
            <a:solidFill>
              <a:srgbClr val="FFFFFF"/>
            </a:solidFill>
            <a:prstDash val="solid"/>
            <a:round/>
            <a:headEnd len="med" w="med" type="none"/>
            <a:tailEnd len="med" w="med" type="none"/>
          </a:ln>
        </p:spPr>
      </p:cxnSp>
      <p:sp>
        <p:nvSpPr>
          <p:cNvPr id="353" name="Google Shape;353;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5 1 3">
  <p:cSld name="CUSTOM_11_1_3">
    <p:spTree>
      <p:nvGrpSpPr>
        <p:cNvPr id="354" name="Shape 354"/>
        <p:cNvGrpSpPr/>
        <p:nvPr/>
      </p:nvGrpSpPr>
      <p:grpSpPr>
        <a:xfrm>
          <a:off x="0" y="0"/>
          <a:ext cx="0" cy="0"/>
          <a:chOff x="0" y="0"/>
          <a:chExt cx="0" cy="0"/>
        </a:xfrm>
      </p:grpSpPr>
      <p:sp>
        <p:nvSpPr>
          <p:cNvPr id="355" name="Google Shape;355;p38"/>
          <p:cNvSpPr/>
          <p:nvPr/>
        </p:nvSpPr>
        <p:spPr>
          <a:xfrm>
            <a:off x="-225" y="0"/>
            <a:ext cx="9144000" cy="5151000"/>
          </a:xfrm>
          <a:prstGeom prst="rect">
            <a:avLst/>
          </a:prstGeom>
          <a:solidFill>
            <a:srgbClr val="FFFFFF">
              <a:alpha val="5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8"/>
          <p:cNvSpPr/>
          <p:nvPr/>
        </p:nvSpPr>
        <p:spPr>
          <a:xfrm>
            <a:off x="3467025" y="0"/>
            <a:ext cx="5677200" cy="47286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57" name="Google Shape;357;p38"/>
          <p:cNvSpPr/>
          <p:nvPr/>
        </p:nvSpPr>
        <p:spPr>
          <a:xfrm>
            <a:off x="1158800" y="3743150"/>
            <a:ext cx="7985400" cy="14076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58" name="Google Shape;358;p38"/>
          <p:cNvSpPr/>
          <p:nvPr/>
        </p:nvSpPr>
        <p:spPr>
          <a:xfrm flipH="1">
            <a:off x="5047800" y="1113675"/>
            <a:ext cx="2341200" cy="25014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8"/>
          <p:cNvSpPr/>
          <p:nvPr/>
        </p:nvSpPr>
        <p:spPr>
          <a:xfrm>
            <a:off x="-250" y="0"/>
            <a:ext cx="7985400" cy="3765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60" name="Google Shape;360;p38"/>
          <p:cNvSpPr txBox="1"/>
          <p:nvPr>
            <p:ph idx="1" type="subTitle"/>
          </p:nvPr>
        </p:nvSpPr>
        <p:spPr>
          <a:xfrm flipH="1">
            <a:off x="732575" y="1472100"/>
            <a:ext cx="2429400" cy="1784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073763"/>
              </a:buClr>
              <a:buSzPts val="1200"/>
              <a:buNone/>
              <a:defRPr>
                <a:solidFill>
                  <a:srgbClr val="073763"/>
                </a:solidFill>
              </a:defRPr>
            </a:lvl1pPr>
            <a:lvl2pPr lvl="1" rtl="0">
              <a:lnSpc>
                <a:spcPct val="100000"/>
              </a:lnSpc>
              <a:spcBef>
                <a:spcPts val="0"/>
              </a:spcBef>
              <a:spcAft>
                <a:spcPts val="0"/>
              </a:spcAft>
              <a:buClr>
                <a:srgbClr val="434343"/>
              </a:buClr>
              <a:buSzPts val="1200"/>
              <a:buNone/>
              <a:defRPr>
                <a:solidFill>
                  <a:srgbClr val="434343"/>
                </a:solidFill>
              </a:defRPr>
            </a:lvl2pPr>
            <a:lvl3pPr lvl="2" rtl="0">
              <a:lnSpc>
                <a:spcPct val="100000"/>
              </a:lnSpc>
              <a:spcBef>
                <a:spcPts val="0"/>
              </a:spcBef>
              <a:spcAft>
                <a:spcPts val="0"/>
              </a:spcAft>
              <a:buClr>
                <a:srgbClr val="434343"/>
              </a:buClr>
              <a:buSzPts val="1200"/>
              <a:buNone/>
              <a:defRPr>
                <a:solidFill>
                  <a:srgbClr val="434343"/>
                </a:solidFill>
              </a:defRPr>
            </a:lvl3pPr>
            <a:lvl4pPr lvl="3" rtl="0">
              <a:lnSpc>
                <a:spcPct val="100000"/>
              </a:lnSpc>
              <a:spcBef>
                <a:spcPts val="0"/>
              </a:spcBef>
              <a:spcAft>
                <a:spcPts val="0"/>
              </a:spcAft>
              <a:buClr>
                <a:srgbClr val="434343"/>
              </a:buClr>
              <a:buSzPts val="1200"/>
              <a:buNone/>
              <a:defRPr>
                <a:solidFill>
                  <a:srgbClr val="434343"/>
                </a:solidFill>
              </a:defRPr>
            </a:lvl4pPr>
            <a:lvl5pPr lvl="4" rtl="0">
              <a:lnSpc>
                <a:spcPct val="100000"/>
              </a:lnSpc>
              <a:spcBef>
                <a:spcPts val="0"/>
              </a:spcBef>
              <a:spcAft>
                <a:spcPts val="0"/>
              </a:spcAft>
              <a:buClr>
                <a:srgbClr val="434343"/>
              </a:buClr>
              <a:buSzPts val="1200"/>
              <a:buNone/>
              <a:defRPr>
                <a:solidFill>
                  <a:srgbClr val="434343"/>
                </a:solidFill>
              </a:defRPr>
            </a:lvl5pPr>
            <a:lvl6pPr lvl="5" rtl="0">
              <a:lnSpc>
                <a:spcPct val="100000"/>
              </a:lnSpc>
              <a:spcBef>
                <a:spcPts val="0"/>
              </a:spcBef>
              <a:spcAft>
                <a:spcPts val="0"/>
              </a:spcAft>
              <a:buClr>
                <a:srgbClr val="434343"/>
              </a:buClr>
              <a:buSzPts val="1200"/>
              <a:buNone/>
              <a:defRPr>
                <a:solidFill>
                  <a:srgbClr val="434343"/>
                </a:solidFill>
              </a:defRPr>
            </a:lvl6pPr>
            <a:lvl7pPr lvl="6" rtl="0">
              <a:lnSpc>
                <a:spcPct val="100000"/>
              </a:lnSpc>
              <a:spcBef>
                <a:spcPts val="0"/>
              </a:spcBef>
              <a:spcAft>
                <a:spcPts val="0"/>
              </a:spcAft>
              <a:buClr>
                <a:srgbClr val="434343"/>
              </a:buClr>
              <a:buSzPts val="1200"/>
              <a:buNone/>
              <a:defRPr>
                <a:solidFill>
                  <a:srgbClr val="434343"/>
                </a:solidFill>
              </a:defRPr>
            </a:lvl7pPr>
            <a:lvl8pPr lvl="7" rtl="0">
              <a:lnSpc>
                <a:spcPct val="100000"/>
              </a:lnSpc>
              <a:spcBef>
                <a:spcPts val="0"/>
              </a:spcBef>
              <a:spcAft>
                <a:spcPts val="0"/>
              </a:spcAft>
              <a:buClr>
                <a:srgbClr val="434343"/>
              </a:buClr>
              <a:buSzPts val="1200"/>
              <a:buNone/>
              <a:defRPr>
                <a:solidFill>
                  <a:srgbClr val="434343"/>
                </a:solidFill>
              </a:defRPr>
            </a:lvl8pPr>
            <a:lvl9pPr lvl="8" rtl="0">
              <a:lnSpc>
                <a:spcPct val="100000"/>
              </a:lnSpc>
              <a:spcBef>
                <a:spcPts val="0"/>
              </a:spcBef>
              <a:spcAft>
                <a:spcPts val="0"/>
              </a:spcAft>
              <a:buClr>
                <a:srgbClr val="434343"/>
              </a:buClr>
              <a:buSzPts val="1200"/>
              <a:buNone/>
              <a:defRPr>
                <a:solidFill>
                  <a:srgbClr val="434343"/>
                </a:solidFill>
              </a:defRPr>
            </a:lvl9pPr>
          </a:lstStyle>
          <a:p/>
        </p:txBody>
      </p:sp>
      <p:sp>
        <p:nvSpPr>
          <p:cNvPr id="361" name="Google Shape;361;p38"/>
          <p:cNvSpPr txBox="1"/>
          <p:nvPr>
            <p:ph type="ctrTitle"/>
          </p:nvPr>
        </p:nvSpPr>
        <p:spPr>
          <a:xfrm flipH="1">
            <a:off x="3635125" y="2219726"/>
            <a:ext cx="5166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600"/>
              <a:buNone/>
              <a:defRPr sz="1600">
                <a:solidFill>
                  <a:srgbClr val="FFFFFF"/>
                </a:solidFill>
              </a:defRPr>
            </a:lvl1pPr>
            <a:lvl2pPr lvl="1" rtl="0" algn="ctr">
              <a:spcBef>
                <a:spcPts val="0"/>
              </a:spcBef>
              <a:spcAft>
                <a:spcPts val="0"/>
              </a:spcAft>
              <a:buClr>
                <a:srgbClr val="FFFFFF"/>
              </a:buClr>
              <a:buSzPts val="1600"/>
              <a:buNone/>
              <a:defRPr sz="1600">
                <a:solidFill>
                  <a:srgbClr val="FFFFFF"/>
                </a:solidFill>
              </a:defRPr>
            </a:lvl2pPr>
            <a:lvl3pPr lvl="2" rtl="0" algn="ctr">
              <a:spcBef>
                <a:spcPts val="0"/>
              </a:spcBef>
              <a:spcAft>
                <a:spcPts val="0"/>
              </a:spcAft>
              <a:buClr>
                <a:srgbClr val="FFFFFF"/>
              </a:buClr>
              <a:buSzPts val="1600"/>
              <a:buNone/>
              <a:defRPr sz="1600">
                <a:solidFill>
                  <a:srgbClr val="FFFFFF"/>
                </a:solidFill>
              </a:defRPr>
            </a:lvl3pPr>
            <a:lvl4pPr lvl="3" rtl="0" algn="ctr">
              <a:spcBef>
                <a:spcPts val="0"/>
              </a:spcBef>
              <a:spcAft>
                <a:spcPts val="0"/>
              </a:spcAft>
              <a:buClr>
                <a:srgbClr val="FFFFFF"/>
              </a:buClr>
              <a:buSzPts val="1600"/>
              <a:buNone/>
              <a:defRPr sz="1600">
                <a:solidFill>
                  <a:srgbClr val="FFFFFF"/>
                </a:solidFill>
              </a:defRPr>
            </a:lvl4pPr>
            <a:lvl5pPr lvl="4" rtl="0" algn="ctr">
              <a:spcBef>
                <a:spcPts val="0"/>
              </a:spcBef>
              <a:spcAft>
                <a:spcPts val="0"/>
              </a:spcAft>
              <a:buClr>
                <a:srgbClr val="FFFFFF"/>
              </a:buClr>
              <a:buSzPts val="1600"/>
              <a:buNone/>
              <a:defRPr sz="1600">
                <a:solidFill>
                  <a:srgbClr val="FFFFFF"/>
                </a:solidFill>
              </a:defRPr>
            </a:lvl5pPr>
            <a:lvl6pPr lvl="5" rtl="0" algn="ctr">
              <a:spcBef>
                <a:spcPts val="0"/>
              </a:spcBef>
              <a:spcAft>
                <a:spcPts val="0"/>
              </a:spcAft>
              <a:buClr>
                <a:srgbClr val="FFFFFF"/>
              </a:buClr>
              <a:buSzPts val="1600"/>
              <a:buNone/>
              <a:defRPr sz="1600">
                <a:solidFill>
                  <a:srgbClr val="FFFFFF"/>
                </a:solidFill>
              </a:defRPr>
            </a:lvl6pPr>
            <a:lvl7pPr lvl="6" rtl="0" algn="ctr">
              <a:spcBef>
                <a:spcPts val="0"/>
              </a:spcBef>
              <a:spcAft>
                <a:spcPts val="0"/>
              </a:spcAft>
              <a:buClr>
                <a:srgbClr val="FFFFFF"/>
              </a:buClr>
              <a:buSzPts val="1600"/>
              <a:buNone/>
              <a:defRPr sz="1600">
                <a:solidFill>
                  <a:srgbClr val="FFFFFF"/>
                </a:solidFill>
              </a:defRPr>
            </a:lvl7pPr>
            <a:lvl8pPr lvl="7" rtl="0" algn="ctr">
              <a:spcBef>
                <a:spcPts val="0"/>
              </a:spcBef>
              <a:spcAft>
                <a:spcPts val="0"/>
              </a:spcAft>
              <a:buClr>
                <a:srgbClr val="FFFFFF"/>
              </a:buClr>
              <a:buSzPts val="1600"/>
              <a:buNone/>
              <a:defRPr sz="1600">
                <a:solidFill>
                  <a:srgbClr val="FFFFFF"/>
                </a:solidFill>
              </a:defRPr>
            </a:lvl8pPr>
            <a:lvl9pPr lvl="8" rtl="0" algn="ctr">
              <a:spcBef>
                <a:spcPts val="0"/>
              </a:spcBef>
              <a:spcAft>
                <a:spcPts val="0"/>
              </a:spcAft>
              <a:buClr>
                <a:srgbClr val="FFFFFF"/>
              </a:buClr>
              <a:buSzPts val="1600"/>
              <a:buNone/>
              <a:defRPr sz="1600">
                <a:solidFill>
                  <a:srgbClr val="FFFFFF"/>
                </a:solidFill>
              </a:defRPr>
            </a:lvl9pPr>
          </a:lstStyle>
          <a:p/>
        </p:txBody>
      </p:sp>
      <p:sp>
        <p:nvSpPr>
          <p:cNvPr id="362" name="Google Shape;362;p38"/>
          <p:cNvSpPr txBox="1"/>
          <p:nvPr>
            <p:ph idx="2" type="subTitle"/>
          </p:nvPr>
        </p:nvSpPr>
        <p:spPr>
          <a:xfrm flipH="1">
            <a:off x="5305200" y="2789155"/>
            <a:ext cx="1826400" cy="95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200"/>
              <a:buFont typeface="Fira Sans Extra Condensed Light"/>
              <a:buNone/>
              <a:defRPr>
                <a:solidFill>
                  <a:srgbClr val="FFFFFF"/>
                </a:solidFill>
                <a:latin typeface="Fira Sans Extra Condensed Light"/>
                <a:ea typeface="Fira Sans Extra Condensed Light"/>
                <a:cs typeface="Fira Sans Extra Condensed Light"/>
                <a:sym typeface="Fira Sans Extra Condensed Light"/>
              </a:defRPr>
            </a:lvl1pPr>
            <a:lvl2pPr lvl="1" rtl="0" algn="ctr">
              <a:lnSpc>
                <a:spcPct val="100000"/>
              </a:lnSpc>
              <a:spcBef>
                <a:spcPts val="0"/>
              </a:spcBef>
              <a:spcAft>
                <a:spcPts val="0"/>
              </a:spcAft>
              <a:buClr>
                <a:srgbClr val="FFFFFF"/>
              </a:buClr>
              <a:buSzPts val="1200"/>
              <a:buNone/>
              <a:defRPr>
                <a:solidFill>
                  <a:srgbClr val="FFFFFF"/>
                </a:solidFill>
              </a:defRPr>
            </a:lvl2pPr>
            <a:lvl3pPr lvl="2" rtl="0" algn="ctr">
              <a:lnSpc>
                <a:spcPct val="100000"/>
              </a:lnSpc>
              <a:spcBef>
                <a:spcPts val="0"/>
              </a:spcBef>
              <a:spcAft>
                <a:spcPts val="0"/>
              </a:spcAft>
              <a:buClr>
                <a:srgbClr val="FFFFFF"/>
              </a:buClr>
              <a:buSzPts val="1200"/>
              <a:buNone/>
              <a:defRPr>
                <a:solidFill>
                  <a:srgbClr val="FFFFFF"/>
                </a:solidFill>
              </a:defRPr>
            </a:lvl3pPr>
            <a:lvl4pPr lvl="3" rtl="0" algn="ctr">
              <a:lnSpc>
                <a:spcPct val="100000"/>
              </a:lnSpc>
              <a:spcBef>
                <a:spcPts val="0"/>
              </a:spcBef>
              <a:spcAft>
                <a:spcPts val="0"/>
              </a:spcAft>
              <a:buClr>
                <a:srgbClr val="FFFFFF"/>
              </a:buClr>
              <a:buSzPts val="1200"/>
              <a:buNone/>
              <a:defRPr>
                <a:solidFill>
                  <a:srgbClr val="FFFFFF"/>
                </a:solidFill>
              </a:defRPr>
            </a:lvl4pPr>
            <a:lvl5pPr lvl="4" rtl="0" algn="ctr">
              <a:lnSpc>
                <a:spcPct val="100000"/>
              </a:lnSpc>
              <a:spcBef>
                <a:spcPts val="0"/>
              </a:spcBef>
              <a:spcAft>
                <a:spcPts val="0"/>
              </a:spcAft>
              <a:buClr>
                <a:srgbClr val="FFFFFF"/>
              </a:buClr>
              <a:buSzPts val="1200"/>
              <a:buNone/>
              <a:defRPr>
                <a:solidFill>
                  <a:srgbClr val="FFFFFF"/>
                </a:solidFill>
              </a:defRPr>
            </a:lvl5pPr>
            <a:lvl6pPr lvl="5" rtl="0" algn="ctr">
              <a:lnSpc>
                <a:spcPct val="100000"/>
              </a:lnSpc>
              <a:spcBef>
                <a:spcPts val="0"/>
              </a:spcBef>
              <a:spcAft>
                <a:spcPts val="0"/>
              </a:spcAft>
              <a:buClr>
                <a:srgbClr val="FFFFFF"/>
              </a:buClr>
              <a:buSzPts val="1200"/>
              <a:buNone/>
              <a:defRPr>
                <a:solidFill>
                  <a:srgbClr val="FFFFFF"/>
                </a:solidFill>
              </a:defRPr>
            </a:lvl6pPr>
            <a:lvl7pPr lvl="6" rtl="0" algn="ctr">
              <a:lnSpc>
                <a:spcPct val="100000"/>
              </a:lnSpc>
              <a:spcBef>
                <a:spcPts val="0"/>
              </a:spcBef>
              <a:spcAft>
                <a:spcPts val="0"/>
              </a:spcAft>
              <a:buClr>
                <a:srgbClr val="FFFFFF"/>
              </a:buClr>
              <a:buSzPts val="1200"/>
              <a:buNone/>
              <a:defRPr>
                <a:solidFill>
                  <a:srgbClr val="FFFFFF"/>
                </a:solidFill>
              </a:defRPr>
            </a:lvl7pPr>
            <a:lvl8pPr lvl="7" rtl="0" algn="ctr">
              <a:lnSpc>
                <a:spcPct val="100000"/>
              </a:lnSpc>
              <a:spcBef>
                <a:spcPts val="0"/>
              </a:spcBef>
              <a:spcAft>
                <a:spcPts val="0"/>
              </a:spcAft>
              <a:buClr>
                <a:srgbClr val="FFFFFF"/>
              </a:buClr>
              <a:buSzPts val="1200"/>
              <a:buNone/>
              <a:defRPr>
                <a:solidFill>
                  <a:srgbClr val="FFFFFF"/>
                </a:solidFill>
              </a:defRPr>
            </a:lvl8pPr>
            <a:lvl9pPr lvl="8" rtl="0" algn="ctr">
              <a:lnSpc>
                <a:spcPct val="100000"/>
              </a:lnSpc>
              <a:spcBef>
                <a:spcPts val="0"/>
              </a:spcBef>
              <a:spcAft>
                <a:spcPts val="0"/>
              </a:spcAft>
              <a:buClr>
                <a:srgbClr val="FFFFFF"/>
              </a:buClr>
              <a:buSzPts val="1200"/>
              <a:buNone/>
              <a:defRPr>
                <a:solidFill>
                  <a:srgbClr val="FFFFFF"/>
                </a:solidFill>
              </a:defRPr>
            </a:lvl9pPr>
          </a:lstStyle>
          <a:p/>
        </p:txBody>
      </p:sp>
      <p:cxnSp>
        <p:nvCxnSpPr>
          <p:cNvPr id="363" name="Google Shape;363;p38"/>
          <p:cNvCxnSpPr/>
          <p:nvPr/>
        </p:nvCxnSpPr>
        <p:spPr>
          <a:xfrm rot="10800000">
            <a:off x="5550750" y="2789150"/>
            <a:ext cx="1335300" cy="0"/>
          </a:xfrm>
          <a:prstGeom prst="straightConnector1">
            <a:avLst/>
          </a:prstGeom>
          <a:noFill/>
          <a:ln cap="flat" cmpd="sng" w="19050">
            <a:solidFill>
              <a:srgbClr val="FFFFFF"/>
            </a:solidFill>
            <a:prstDash val="solid"/>
            <a:round/>
            <a:headEnd len="med" w="med" type="none"/>
            <a:tailEnd len="med" w="med" type="none"/>
          </a:ln>
        </p:spPr>
      </p:cxnSp>
      <p:sp>
        <p:nvSpPr>
          <p:cNvPr id="364" name="Google Shape;364;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5 1 2">
  <p:cSld name="CUSTOM_11_1_2">
    <p:spTree>
      <p:nvGrpSpPr>
        <p:cNvPr id="365" name="Shape 365"/>
        <p:cNvGrpSpPr/>
        <p:nvPr/>
      </p:nvGrpSpPr>
      <p:grpSpPr>
        <a:xfrm>
          <a:off x="0" y="0"/>
          <a:ext cx="0" cy="0"/>
          <a:chOff x="0" y="0"/>
          <a:chExt cx="0" cy="0"/>
        </a:xfrm>
      </p:grpSpPr>
      <p:sp>
        <p:nvSpPr>
          <p:cNvPr id="366" name="Google Shape;366;p39"/>
          <p:cNvSpPr/>
          <p:nvPr/>
        </p:nvSpPr>
        <p:spPr>
          <a:xfrm flipH="1">
            <a:off x="200" y="0"/>
            <a:ext cx="9144000" cy="5151000"/>
          </a:xfrm>
          <a:prstGeom prst="rect">
            <a:avLst/>
          </a:prstGeom>
          <a:solidFill>
            <a:srgbClr val="FFFFFF">
              <a:alpha val="5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9"/>
          <p:cNvSpPr/>
          <p:nvPr/>
        </p:nvSpPr>
        <p:spPr>
          <a:xfrm flipH="1">
            <a:off x="-250" y="0"/>
            <a:ext cx="5677200" cy="4647300"/>
          </a:xfrm>
          <a:prstGeom prst="rect">
            <a:avLst/>
          </a:prstGeom>
          <a:solidFill>
            <a:srgbClr val="E65463">
              <a:alpha val="84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68" name="Google Shape;368;p39"/>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None/>
              <a:defRPr sz="3600">
                <a:solidFill>
                  <a:srgbClr val="FFFFFF"/>
                </a:solidFill>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p:txBody>
      </p:sp>
      <p:sp>
        <p:nvSpPr>
          <p:cNvPr id="369" name="Google Shape;369;p39"/>
          <p:cNvSpPr txBox="1"/>
          <p:nvPr>
            <p:ph idx="1" type="subTitle"/>
          </p:nvPr>
        </p:nvSpPr>
        <p:spPr>
          <a:xfrm>
            <a:off x="831200" y="2314225"/>
            <a:ext cx="42249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200"/>
              <a:buNone/>
              <a:defRPr>
                <a:solidFill>
                  <a:srgbClr val="FFFFFF"/>
                </a:solidFill>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
        <p:nvSpPr>
          <p:cNvPr id="370" name="Google Shape;370;p39"/>
          <p:cNvSpPr/>
          <p:nvPr/>
        </p:nvSpPr>
        <p:spPr>
          <a:xfrm flipH="1">
            <a:off x="1158825" y="3827725"/>
            <a:ext cx="7985400" cy="1323000"/>
          </a:xfrm>
          <a:prstGeom prst="rect">
            <a:avLst/>
          </a:prstGeom>
          <a:solidFill>
            <a:srgbClr val="413B49">
              <a:alpha val="59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5D5"/>
              </a:solidFill>
            </a:endParaRPr>
          </a:p>
        </p:txBody>
      </p:sp>
      <p:sp>
        <p:nvSpPr>
          <p:cNvPr id="371" name="Google Shape;371;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372" name="Shape 372"/>
        <p:cNvGrpSpPr/>
        <p:nvPr/>
      </p:nvGrpSpPr>
      <p:grpSpPr>
        <a:xfrm>
          <a:off x="0" y="0"/>
          <a:ext cx="0" cy="0"/>
          <a:chOff x="0" y="0"/>
          <a:chExt cx="0" cy="0"/>
        </a:xfrm>
      </p:grpSpPr>
      <p:sp>
        <p:nvSpPr>
          <p:cNvPr id="373" name="Google Shape;373;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design 1">
  <p:cSld name="TITLE_ONLY_1_1">
    <p:bg>
      <p:bgPr>
        <a:solidFill>
          <a:srgbClr val="F4F1EC"/>
        </a:solidFill>
      </p:bgPr>
    </p:bg>
    <p:spTree>
      <p:nvGrpSpPr>
        <p:cNvPr id="52" name="Shape 52"/>
        <p:cNvGrpSpPr/>
        <p:nvPr/>
      </p:nvGrpSpPr>
      <p:grpSpPr>
        <a:xfrm>
          <a:off x="0" y="0"/>
          <a:ext cx="0" cy="0"/>
          <a:chOff x="0" y="0"/>
          <a:chExt cx="0" cy="0"/>
        </a:xfrm>
      </p:grpSpPr>
      <p:sp>
        <p:nvSpPr>
          <p:cNvPr id="53" name="Google Shape;53;p5"/>
          <p:cNvSpPr txBox="1"/>
          <p:nvPr>
            <p:ph type="ctrTitle"/>
          </p:nvPr>
        </p:nvSpPr>
        <p:spPr>
          <a:xfrm>
            <a:off x="1187550" y="439487"/>
            <a:ext cx="67689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54" name="Google Shape;54;p5"/>
          <p:cNvSpPr txBox="1"/>
          <p:nvPr>
            <p:ph idx="2" type="ctrTitle"/>
          </p:nvPr>
        </p:nvSpPr>
        <p:spPr>
          <a:xfrm>
            <a:off x="1304400" y="329352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5" name="Google Shape;55;p5"/>
          <p:cNvSpPr txBox="1"/>
          <p:nvPr>
            <p:ph idx="1" type="subTitle"/>
          </p:nvPr>
        </p:nvSpPr>
        <p:spPr>
          <a:xfrm>
            <a:off x="1304400" y="3799793"/>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56" name="Google Shape;56;p5"/>
          <p:cNvSpPr txBox="1"/>
          <p:nvPr>
            <p:ph idx="3" type="ctrTitle"/>
          </p:nvPr>
        </p:nvSpPr>
        <p:spPr>
          <a:xfrm>
            <a:off x="3645789" y="329630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7" name="Google Shape;57;p5"/>
          <p:cNvSpPr txBox="1"/>
          <p:nvPr>
            <p:ph idx="4" type="subTitle"/>
          </p:nvPr>
        </p:nvSpPr>
        <p:spPr>
          <a:xfrm>
            <a:off x="3645775" y="3802571"/>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58" name="Google Shape;58;p5"/>
          <p:cNvSpPr txBox="1"/>
          <p:nvPr>
            <p:ph idx="5" type="ctrTitle"/>
          </p:nvPr>
        </p:nvSpPr>
        <p:spPr>
          <a:xfrm>
            <a:off x="5987138" y="329352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9" name="Google Shape;59;p5"/>
          <p:cNvSpPr txBox="1"/>
          <p:nvPr>
            <p:ph idx="6" type="subTitle"/>
          </p:nvPr>
        </p:nvSpPr>
        <p:spPr>
          <a:xfrm>
            <a:off x="5987150" y="3799793"/>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cxnSp>
        <p:nvCxnSpPr>
          <p:cNvPr id="60" name="Google Shape;60;p5"/>
          <p:cNvCxnSpPr/>
          <p:nvPr/>
        </p:nvCxnSpPr>
        <p:spPr>
          <a:xfrm rot="10800000">
            <a:off x="8565475" y="709650"/>
            <a:ext cx="0" cy="3856200"/>
          </a:xfrm>
          <a:prstGeom prst="straightConnector1">
            <a:avLst/>
          </a:prstGeom>
          <a:noFill/>
          <a:ln cap="flat" cmpd="sng" w="19050">
            <a:solidFill>
              <a:schemeClr val="dk2"/>
            </a:solidFill>
            <a:prstDash val="solid"/>
            <a:round/>
            <a:headEnd len="med" w="med" type="none"/>
            <a:tailEnd len="med" w="med" type="none"/>
          </a:ln>
        </p:spPr>
      </p:cxnSp>
      <p:sp>
        <p:nvSpPr>
          <p:cNvPr id="61" name="Google Shape;61;p5"/>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lvl1pPr lvl="0" rtl="0">
              <a:buNone/>
              <a:defRPr sz="1400">
                <a:solidFill>
                  <a:srgbClr val="000000"/>
                </a:solidFill>
                <a:latin typeface="Tulpen One"/>
                <a:ea typeface="Tulpen One"/>
                <a:cs typeface="Tulpen One"/>
                <a:sym typeface="Tulpen One"/>
              </a:defRPr>
            </a:lvl1pPr>
            <a:lvl2pPr lvl="1" rtl="0">
              <a:buNone/>
              <a:defRPr sz="1400">
                <a:solidFill>
                  <a:srgbClr val="000000"/>
                </a:solidFill>
                <a:latin typeface="Tulpen One"/>
                <a:ea typeface="Tulpen One"/>
                <a:cs typeface="Tulpen One"/>
                <a:sym typeface="Tulpen One"/>
              </a:defRPr>
            </a:lvl2pPr>
            <a:lvl3pPr lvl="2" rtl="0">
              <a:buNone/>
              <a:defRPr sz="1400">
                <a:solidFill>
                  <a:srgbClr val="000000"/>
                </a:solidFill>
                <a:latin typeface="Tulpen One"/>
                <a:ea typeface="Tulpen One"/>
                <a:cs typeface="Tulpen One"/>
                <a:sym typeface="Tulpen One"/>
              </a:defRPr>
            </a:lvl3pPr>
            <a:lvl4pPr lvl="3" rtl="0">
              <a:buNone/>
              <a:defRPr sz="1400">
                <a:solidFill>
                  <a:srgbClr val="000000"/>
                </a:solidFill>
                <a:latin typeface="Tulpen One"/>
                <a:ea typeface="Tulpen One"/>
                <a:cs typeface="Tulpen One"/>
                <a:sym typeface="Tulpen One"/>
              </a:defRPr>
            </a:lvl4pPr>
            <a:lvl5pPr lvl="4" rtl="0">
              <a:buNone/>
              <a:defRPr sz="1400">
                <a:solidFill>
                  <a:srgbClr val="000000"/>
                </a:solidFill>
                <a:latin typeface="Tulpen One"/>
                <a:ea typeface="Tulpen One"/>
                <a:cs typeface="Tulpen One"/>
                <a:sym typeface="Tulpen One"/>
              </a:defRPr>
            </a:lvl5pPr>
            <a:lvl6pPr lvl="5" rtl="0">
              <a:buNone/>
              <a:defRPr sz="1400">
                <a:solidFill>
                  <a:srgbClr val="000000"/>
                </a:solidFill>
                <a:latin typeface="Tulpen One"/>
                <a:ea typeface="Tulpen One"/>
                <a:cs typeface="Tulpen One"/>
                <a:sym typeface="Tulpen One"/>
              </a:defRPr>
            </a:lvl6pPr>
            <a:lvl7pPr lvl="6" rtl="0">
              <a:buNone/>
              <a:defRPr sz="1400">
                <a:solidFill>
                  <a:srgbClr val="000000"/>
                </a:solidFill>
                <a:latin typeface="Tulpen One"/>
                <a:ea typeface="Tulpen One"/>
                <a:cs typeface="Tulpen One"/>
                <a:sym typeface="Tulpen One"/>
              </a:defRPr>
            </a:lvl7pPr>
            <a:lvl8pPr lvl="7" rtl="0">
              <a:buNone/>
              <a:defRPr sz="1400">
                <a:solidFill>
                  <a:srgbClr val="000000"/>
                </a:solidFill>
                <a:latin typeface="Tulpen One"/>
                <a:ea typeface="Tulpen One"/>
                <a:cs typeface="Tulpen One"/>
                <a:sym typeface="Tulpen One"/>
              </a:defRPr>
            </a:lvl8pPr>
            <a:lvl9pPr lvl="8" rtl="0">
              <a:buNone/>
              <a:defRPr sz="1400">
                <a:solidFill>
                  <a:srgbClr val="000000"/>
                </a:solidFill>
                <a:latin typeface="Tulpen One"/>
                <a:ea typeface="Tulpen One"/>
                <a:cs typeface="Tulpen One"/>
                <a:sym typeface="Tulpen One"/>
              </a:defRPr>
            </a:lvl9pPr>
          </a:lstStyle>
          <a:p>
            <a:pPr indent="0" lvl="0" marL="0" rtl="0" algn="r">
              <a:spcBef>
                <a:spcPts val="0"/>
              </a:spcBef>
              <a:spcAft>
                <a:spcPts val="0"/>
              </a:spcAft>
              <a:buNone/>
            </a:pPr>
            <a:fld id="{00000000-1234-1234-1234-123412341234}" type="slidenum">
              <a:rPr lang="es"/>
              <a:t>‹#›</a:t>
            </a:fld>
            <a:endParaRPr>
              <a:solidFill>
                <a:schemeClr val="dk2"/>
              </a:solidFill>
            </a:endParaRPr>
          </a:p>
        </p:txBody>
      </p:sp>
      <p:grpSp>
        <p:nvGrpSpPr>
          <p:cNvPr id="62" name="Google Shape;62;p5"/>
          <p:cNvGrpSpPr/>
          <p:nvPr/>
        </p:nvGrpSpPr>
        <p:grpSpPr>
          <a:xfrm>
            <a:off x="8445133" y="593226"/>
            <a:ext cx="230802" cy="137525"/>
            <a:chOff x="8431961" y="593226"/>
            <a:chExt cx="230802" cy="137525"/>
          </a:xfrm>
        </p:grpSpPr>
        <p:sp>
          <p:nvSpPr>
            <p:cNvPr id="63" name="Google Shape;63;p5"/>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5"/>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 name="Google Shape;65;p5"/>
          <p:cNvGrpSpPr/>
          <p:nvPr/>
        </p:nvGrpSpPr>
        <p:grpSpPr>
          <a:xfrm>
            <a:off x="8422281" y="583416"/>
            <a:ext cx="230802" cy="137525"/>
            <a:chOff x="8431961" y="593226"/>
            <a:chExt cx="230802" cy="137525"/>
          </a:xfrm>
        </p:grpSpPr>
        <p:sp>
          <p:nvSpPr>
            <p:cNvPr id="66" name="Google Shape;66;p5"/>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2">
  <p:cSld name="TITLE_ONLY_1_1_1">
    <p:bg>
      <p:bgPr>
        <a:solidFill>
          <a:srgbClr val="F4F1EC"/>
        </a:solidFill>
      </p:bgPr>
    </p:bg>
    <p:spTree>
      <p:nvGrpSpPr>
        <p:cNvPr id="68" name="Shape 68"/>
        <p:cNvGrpSpPr/>
        <p:nvPr/>
      </p:nvGrpSpPr>
      <p:grpSpPr>
        <a:xfrm>
          <a:off x="0" y="0"/>
          <a:ext cx="0" cy="0"/>
          <a:chOff x="0" y="0"/>
          <a:chExt cx="0" cy="0"/>
        </a:xfrm>
      </p:grpSpPr>
      <p:sp>
        <p:nvSpPr>
          <p:cNvPr id="69" name="Google Shape;69;p6"/>
          <p:cNvSpPr txBox="1"/>
          <p:nvPr>
            <p:ph type="ctrTitle"/>
          </p:nvPr>
        </p:nvSpPr>
        <p:spPr>
          <a:xfrm>
            <a:off x="1187550" y="439487"/>
            <a:ext cx="67689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0" name="Google Shape;70;p6"/>
          <p:cNvSpPr txBox="1"/>
          <p:nvPr>
            <p:ph idx="2" type="ctrTitle"/>
          </p:nvPr>
        </p:nvSpPr>
        <p:spPr>
          <a:xfrm>
            <a:off x="1304400" y="278057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1" name="Google Shape;71;p6"/>
          <p:cNvSpPr txBox="1"/>
          <p:nvPr>
            <p:ph idx="1" type="subTitle"/>
          </p:nvPr>
        </p:nvSpPr>
        <p:spPr>
          <a:xfrm>
            <a:off x="1304400" y="3286843"/>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72" name="Google Shape;72;p6"/>
          <p:cNvSpPr txBox="1"/>
          <p:nvPr>
            <p:ph idx="3" type="ctrTitle"/>
          </p:nvPr>
        </p:nvSpPr>
        <p:spPr>
          <a:xfrm>
            <a:off x="3645789" y="27833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3" name="Google Shape;73;p6"/>
          <p:cNvSpPr txBox="1"/>
          <p:nvPr>
            <p:ph idx="4" type="subTitle"/>
          </p:nvPr>
        </p:nvSpPr>
        <p:spPr>
          <a:xfrm>
            <a:off x="3645775" y="3289621"/>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74" name="Google Shape;74;p6"/>
          <p:cNvSpPr txBox="1"/>
          <p:nvPr>
            <p:ph idx="5" type="ctrTitle"/>
          </p:nvPr>
        </p:nvSpPr>
        <p:spPr>
          <a:xfrm>
            <a:off x="5987138" y="278057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5" name="Google Shape;75;p6"/>
          <p:cNvSpPr txBox="1"/>
          <p:nvPr>
            <p:ph idx="6" type="subTitle"/>
          </p:nvPr>
        </p:nvSpPr>
        <p:spPr>
          <a:xfrm>
            <a:off x="5987150" y="3286843"/>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cxnSp>
        <p:nvCxnSpPr>
          <p:cNvPr id="76" name="Google Shape;76;p6"/>
          <p:cNvCxnSpPr/>
          <p:nvPr/>
        </p:nvCxnSpPr>
        <p:spPr>
          <a:xfrm rot="10800000">
            <a:off x="8565475" y="709650"/>
            <a:ext cx="0" cy="3856200"/>
          </a:xfrm>
          <a:prstGeom prst="straightConnector1">
            <a:avLst/>
          </a:prstGeom>
          <a:noFill/>
          <a:ln cap="flat" cmpd="sng" w="19050">
            <a:solidFill>
              <a:schemeClr val="dk2"/>
            </a:solidFill>
            <a:prstDash val="solid"/>
            <a:round/>
            <a:headEnd len="med" w="med" type="none"/>
            <a:tailEnd len="med" w="med" type="none"/>
          </a:ln>
        </p:spPr>
      </p:cxnSp>
      <p:sp>
        <p:nvSpPr>
          <p:cNvPr id="77" name="Google Shape;77;p6"/>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lvl1pPr lvl="0" rtl="0">
              <a:buNone/>
              <a:defRPr sz="1400">
                <a:solidFill>
                  <a:srgbClr val="000000"/>
                </a:solidFill>
                <a:latin typeface="Tulpen One"/>
                <a:ea typeface="Tulpen One"/>
                <a:cs typeface="Tulpen One"/>
                <a:sym typeface="Tulpen One"/>
              </a:defRPr>
            </a:lvl1pPr>
            <a:lvl2pPr lvl="1" rtl="0">
              <a:buNone/>
              <a:defRPr sz="1400">
                <a:solidFill>
                  <a:srgbClr val="000000"/>
                </a:solidFill>
                <a:latin typeface="Tulpen One"/>
                <a:ea typeface="Tulpen One"/>
                <a:cs typeface="Tulpen One"/>
                <a:sym typeface="Tulpen One"/>
              </a:defRPr>
            </a:lvl2pPr>
            <a:lvl3pPr lvl="2" rtl="0">
              <a:buNone/>
              <a:defRPr sz="1400">
                <a:solidFill>
                  <a:srgbClr val="000000"/>
                </a:solidFill>
                <a:latin typeface="Tulpen One"/>
                <a:ea typeface="Tulpen One"/>
                <a:cs typeface="Tulpen One"/>
                <a:sym typeface="Tulpen One"/>
              </a:defRPr>
            </a:lvl3pPr>
            <a:lvl4pPr lvl="3" rtl="0">
              <a:buNone/>
              <a:defRPr sz="1400">
                <a:solidFill>
                  <a:srgbClr val="000000"/>
                </a:solidFill>
                <a:latin typeface="Tulpen One"/>
                <a:ea typeface="Tulpen One"/>
                <a:cs typeface="Tulpen One"/>
                <a:sym typeface="Tulpen One"/>
              </a:defRPr>
            </a:lvl4pPr>
            <a:lvl5pPr lvl="4" rtl="0">
              <a:buNone/>
              <a:defRPr sz="1400">
                <a:solidFill>
                  <a:srgbClr val="000000"/>
                </a:solidFill>
                <a:latin typeface="Tulpen One"/>
                <a:ea typeface="Tulpen One"/>
                <a:cs typeface="Tulpen One"/>
                <a:sym typeface="Tulpen One"/>
              </a:defRPr>
            </a:lvl5pPr>
            <a:lvl6pPr lvl="5" rtl="0">
              <a:buNone/>
              <a:defRPr sz="1400">
                <a:solidFill>
                  <a:srgbClr val="000000"/>
                </a:solidFill>
                <a:latin typeface="Tulpen One"/>
                <a:ea typeface="Tulpen One"/>
                <a:cs typeface="Tulpen One"/>
                <a:sym typeface="Tulpen One"/>
              </a:defRPr>
            </a:lvl6pPr>
            <a:lvl7pPr lvl="6" rtl="0">
              <a:buNone/>
              <a:defRPr sz="1400">
                <a:solidFill>
                  <a:srgbClr val="000000"/>
                </a:solidFill>
                <a:latin typeface="Tulpen One"/>
                <a:ea typeface="Tulpen One"/>
                <a:cs typeface="Tulpen One"/>
                <a:sym typeface="Tulpen One"/>
              </a:defRPr>
            </a:lvl7pPr>
            <a:lvl8pPr lvl="7" rtl="0">
              <a:buNone/>
              <a:defRPr sz="1400">
                <a:solidFill>
                  <a:srgbClr val="000000"/>
                </a:solidFill>
                <a:latin typeface="Tulpen One"/>
                <a:ea typeface="Tulpen One"/>
                <a:cs typeface="Tulpen One"/>
                <a:sym typeface="Tulpen One"/>
              </a:defRPr>
            </a:lvl8pPr>
            <a:lvl9pPr lvl="8" rtl="0">
              <a:buNone/>
              <a:defRPr sz="1400">
                <a:solidFill>
                  <a:srgbClr val="000000"/>
                </a:solidFill>
                <a:latin typeface="Tulpen One"/>
                <a:ea typeface="Tulpen One"/>
                <a:cs typeface="Tulpen One"/>
                <a:sym typeface="Tulpen One"/>
              </a:defRPr>
            </a:lvl9pPr>
          </a:lstStyle>
          <a:p>
            <a:pPr indent="0" lvl="0" marL="0" rtl="0" algn="r">
              <a:spcBef>
                <a:spcPts val="0"/>
              </a:spcBef>
              <a:spcAft>
                <a:spcPts val="0"/>
              </a:spcAft>
              <a:buNone/>
            </a:pPr>
            <a:fld id="{00000000-1234-1234-1234-123412341234}" type="slidenum">
              <a:rPr lang="es"/>
              <a:t>‹#›</a:t>
            </a:fld>
            <a:endParaRPr>
              <a:solidFill>
                <a:schemeClr val="dk2"/>
              </a:solidFill>
            </a:endParaRPr>
          </a:p>
        </p:txBody>
      </p:sp>
      <p:grpSp>
        <p:nvGrpSpPr>
          <p:cNvPr id="78" name="Google Shape;78;p6"/>
          <p:cNvGrpSpPr/>
          <p:nvPr/>
        </p:nvGrpSpPr>
        <p:grpSpPr>
          <a:xfrm>
            <a:off x="8445133" y="593226"/>
            <a:ext cx="230802" cy="137525"/>
            <a:chOff x="8431961" y="593226"/>
            <a:chExt cx="230802" cy="137525"/>
          </a:xfrm>
        </p:grpSpPr>
        <p:sp>
          <p:nvSpPr>
            <p:cNvPr id="79" name="Google Shape;79;p6"/>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 name="Google Shape;81;p6"/>
          <p:cNvGrpSpPr/>
          <p:nvPr/>
        </p:nvGrpSpPr>
        <p:grpSpPr>
          <a:xfrm>
            <a:off x="8422281" y="583416"/>
            <a:ext cx="230802" cy="137525"/>
            <a:chOff x="8431961" y="593226"/>
            <a:chExt cx="230802" cy="137525"/>
          </a:xfrm>
        </p:grpSpPr>
        <p:sp>
          <p:nvSpPr>
            <p:cNvPr id="82" name="Google Shape;82;p6"/>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3">
  <p:cSld name="TITLE_ONLY_1_1_1_1">
    <p:bg>
      <p:bgPr>
        <a:solidFill>
          <a:srgbClr val="F4F1EC"/>
        </a:solidFill>
      </p:bgPr>
    </p:bg>
    <p:spTree>
      <p:nvGrpSpPr>
        <p:cNvPr id="84" name="Shape 84"/>
        <p:cNvGrpSpPr/>
        <p:nvPr/>
      </p:nvGrpSpPr>
      <p:grpSpPr>
        <a:xfrm>
          <a:off x="0" y="0"/>
          <a:ext cx="0" cy="0"/>
          <a:chOff x="0" y="0"/>
          <a:chExt cx="0" cy="0"/>
        </a:xfrm>
      </p:grpSpPr>
      <p:sp>
        <p:nvSpPr>
          <p:cNvPr id="85" name="Google Shape;85;p7"/>
          <p:cNvSpPr txBox="1"/>
          <p:nvPr>
            <p:ph type="ctrTitle"/>
          </p:nvPr>
        </p:nvSpPr>
        <p:spPr>
          <a:xfrm>
            <a:off x="1187550" y="439487"/>
            <a:ext cx="67689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86" name="Google Shape;86;p7"/>
          <p:cNvSpPr txBox="1"/>
          <p:nvPr>
            <p:ph idx="2" type="ctrTitle"/>
          </p:nvPr>
        </p:nvSpPr>
        <p:spPr>
          <a:xfrm>
            <a:off x="1255342" y="2005453"/>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7" name="Google Shape;87;p7"/>
          <p:cNvSpPr txBox="1"/>
          <p:nvPr>
            <p:ph idx="1" type="subTitle"/>
          </p:nvPr>
        </p:nvSpPr>
        <p:spPr>
          <a:xfrm>
            <a:off x="1255342" y="2511721"/>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88" name="Google Shape;88;p7"/>
          <p:cNvSpPr txBox="1"/>
          <p:nvPr>
            <p:ph idx="3" type="ctrTitle"/>
          </p:nvPr>
        </p:nvSpPr>
        <p:spPr>
          <a:xfrm>
            <a:off x="3645789" y="2961904"/>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9" name="Google Shape;89;p7"/>
          <p:cNvSpPr txBox="1"/>
          <p:nvPr>
            <p:ph idx="4" type="subTitle"/>
          </p:nvPr>
        </p:nvSpPr>
        <p:spPr>
          <a:xfrm>
            <a:off x="3645775" y="346817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90" name="Google Shape;90;p7"/>
          <p:cNvSpPr txBox="1"/>
          <p:nvPr>
            <p:ph idx="5" type="ctrTitle"/>
          </p:nvPr>
        </p:nvSpPr>
        <p:spPr>
          <a:xfrm>
            <a:off x="5968381" y="2005438"/>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1" name="Google Shape;91;p7"/>
          <p:cNvSpPr txBox="1"/>
          <p:nvPr>
            <p:ph idx="6" type="subTitle"/>
          </p:nvPr>
        </p:nvSpPr>
        <p:spPr>
          <a:xfrm>
            <a:off x="5968394" y="2511706"/>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cxnSp>
        <p:nvCxnSpPr>
          <p:cNvPr id="92" name="Google Shape;92;p7"/>
          <p:cNvCxnSpPr/>
          <p:nvPr/>
        </p:nvCxnSpPr>
        <p:spPr>
          <a:xfrm rot="10800000">
            <a:off x="8565475" y="709650"/>
            <a:ext cx="0" cy="3856200"/>
          </a:xfrm>
          <a:prstGeom prst="straightConnector1">
            <a:avLst/>
          </a:prstGeom>
          <a:noFill/>
          <a:ln cap="flat" cmpd="sng" w="19050">
            <a:solidFill>
              <a:schemeClr val="dk2"/>
            </a:solidFill>
            <a:prstDash val="solid"/>
            <a:round/>
            <a:headEnd len="med" w="med" type="none"/>
            <a:tailEnd len="med" w="med" type="none"/>
          </a:ln>
        </p:spPr>
      </p:cxnSp>
      <p:sp>
        <p:nvSpPr>
          <p:cNvPr id="93" name="Google Shape;93;p7"/>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lvl1pPr lvl="0" rtl="0">
              <a:buNone/>
              <a:defRPr sz="1400">
                <a:solidFill>
                  <a:srgbClr val="000000"/>
                </a:solidFill>
                <a:latin typeface="Tulpen One"/>
                <a:ea typeface="Tulpen One"/>
                <a:cs typeface="Tulpen One"/>
                <a:sym typeface="Tulpen One"/>
              </a:defRPr>
            </a:lvl1pPr>
            <a:lvl2pPr lvl="1" rtl="0">
              <a:buNone/>
              <a:defRPr sz="1400">
                <a:solidFill>
                  <a:srgbClr val="000000"/>
                </a:solidFill>
                <a:latin typeface="Tulpen One"/>
                <a:ea typeface="Tulpen One"/>
                <a:cs typeface="Tulpen One"/>
                <a:sym typeface="Tulpen One"/>
              </a:defRPr>
            </a:lvl2pPr>
            <a:lvl3pPr lvl="2" rtl="0">
              <a:buNone/>
              <a:defRPr sz="1400">
                <a:solidFill>
                  <a:srgbClr val="000000"/>
                </a:solidFill>
                <a:latin typeface="Tulpen One"/>
                <a:ea typeface="Tulpen One"/>
                <a:cs typeface="Tulpen One"/>
                <a:sym typeface="Tulpen One"/>
              </a:defRPr>
            </a:lvl3pPr>
            <a:lvl4pPr lvl="3" rtl="0">
              <a:buNone/>
              <a:defRPr sz="1400">
                <a:solidFill>
                  <a:srgbClr val="000000"/>
                </a:solidFill>
                <a:latin typeface="Tulpen One"/>
                <a:ea typeface="Tulpen One"/>
                <a:cs typeface="Tulpen One"/>
                <a:sym typeface="Tulpen One"/>
              </a:defRPr>
            </a:lvl4pPr>
            <a:lvl5pPr lvl="4" rtl="0">
              <a:buNone/>
              <a:defRPr sz="1400">
                <a:solidFill>
                  <a:srgbClr val="000000"/>
                </a:solidFill>
                <a:latin typeface="Tulpen One"/>
                <a:ea typeface="Tulpen One"/>
                <a:cs typeface="Tulpen One"/>
                <a:sym typeface="Tulpen One"/>
              </a:defRPr>
            </a:lvl5pPr>
            <a:lvl6pPr lvl="5" rtl="0">
              <a:buNone/>
              <a:defRPr sz="1400">
                <a:solidFill>
                  <a:srgbClr val="000000"/>
                </a:solidFill>
                <a:latin typeface="Tulpen One"/>
                <a:ea typeface="Tulpen One"/>
                <a:cs typeface="Tulpen One"/>
                <a:sym typeface="Tulpen One"/>
              </a:defRPr>
            </a:lvl6pPr>
            <a:lvl7pPr lvl="6" rtl="0">
              <a:buNone/>
              <a:defRPr sz="1400">
                <a:solidFill>
                  <a:srgbClr val="000000"/>
                </a:solidFill>
                <a:latin typeface="Tulpen One"/>
                <a:ea typeface="Tulpen One"/>
                <a:cs typeface="Tulpen One"/>
                <a:sym typeface="Tulpen One"/>
              </a:defRPr>
            </a:lvl7pPr>
            <a:lvl8pPr lvl="7" rtl="0">
              <a:buNone/>
              <a:defRPr sz="1400">
                <a:solidFill>
                  <a:srgbClr val="000000"/>
                </a:solidFill>
                <a:latin typeface="Tulpen One"/>
                <a:ea typeface="Tulpen One"/>
                <a:cs typeface="Tulpen One"/>
                <a:sym typeface="Tulpen One"/>
              </a:defRPr>
            </a:lvl8pPr>
            <a:lvl9pPr lvl="8" rtl="0">
              <a:buNone/>
              <a:defRPr sz="1400">
                <a:solidFill>
                  <a:srgbClr val="000000"/>
                </a:solidFill>
                <a:latin typeface="Tulpen One"/>
                <a:ea typeface="Tulpen One"/>
                <a:cs typeface="Tulpen One"/>
                <a:sym typeface="Tulpen One"/>
              </a:defRPr>
            </a:lvl9pPr>
          </a:lstStyle>
          <a:p>
            <a:pPr indent="0" lvl="0" marL="0" rtl="0" algn="r">
              <a:spcBef>
                <a:spcPts val="0"/>
              </a:spcBef>
              <a:spcAft>
                <a:spcPts val="0"/>
              </a:spcAft>
              <a:buNone/>
            </a:pPr>
            <a:fld id="{00000000-1234-1234-1234-123412341234}" type="slidenum">
              <a:rPr lang="es"/>
              <a:t>‹#›</a:t>
            </a:fld>
            <a:endParaRPr>
              <a:solidFill>
                <a:schemeClr val="dk2"/>
              </a:solidFill>
            </a:endParaRPr>
          </a:p>
        </p:txBody>
      </p:sp>
      <p:grpSp>
        <p:nvGrpSpPr>
          <p:cNvPr id="94" name="Google Shape;94;p7"/>
          <p:cNvGrpSpPr/>
          <p:nvPr/>
        </p:nvGrpSpPr>
        <p:grpSpPr>
          <a:xfrm>
            <a:off x="8445133" y="593226"/>
            <a:ext cx="230802" cy="137525"/>
            <a:chOff x="8431961" y="593226"/>
            <a:chExt cx="230802" cy="137525"/>
          </a:xfrm>
        </p:grpSpPr>
        <p:sp>
          <p:nvSpPr>
            <p:cNvPr id="95" name="Google Shape;95;p7"/>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7"/>
          <p:cNvGrpSpPr/>
          <p:nvPr/>
        </p:nvGrpSpPr>
        <p:grpSpPr>
          <a:xfrm>
            <a:off x="8422281" y="583416"/>
            <a:ext cx="230802" cy="137525"/>
            <a:chOff x="8431961" y="593226"/>
            <a:chExt cx="230802" cy="137525"/>
          </a:xfrm>
        </p:grpSpPr>
        <p:sp>
          <p:nvSpPr>
            <p:cNvPr id="98" name="Google Shape;98;p7"/>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7"/>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CUSTOM_1_1">
    <p:bg>
      <p:bgPr>
        <a:solidFill>
          <a:srgbClr val="F4F1EC"/>
        </a:solidFill>
      </p:bgPr>
    </p:bg>
    <p:spTree>
      <p:nvGrpSpPr>
        <p:cNvPr id="100" name="Shape 100"/>
        <p:cNvGrpSpPr/>
        <p:nvPr/>
      </p:nvGrpSpPr>
      <p:grpSpPr>
        <a:xfrm>
          <a:off x="0" y="0"/>
          <a:ext cx="0" cy="0"/>
          <a:chOff x="0" y="0"/>
          <a:chExt cx="0" cy="0"/>
        </a:xfrm>
      </p:grpSpPr>
      <p:sp>
        <p:nvSpPr>
          <p:cNvPr id="101" name="Google Shape;101;p8"/>
          <p:cNvSpPr txBox="1"/>
          <p:nvPr>
            <p:ph hasCustomPrompt="1" type="title"/>
          </p:nvPr>
        </p:nvSpPr>
        <p:spPr>
          <a:xfrm>
            <a:off x="2546425" y="2531615"/>
            <a:ext cx="1753800" cy="7884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A1D6CF"/>
              </a:buClr>
              <a:buSzPts val="7200"/>
              <a:buNone/>
              <a:defRPr sz="7200">
                <a:solidFill>
                  <a:srgbClr val="A1D6CF"/>
                </a:solidFill>
              </a:defRPr>
            </a:lvl1pPr>
            <a:lvl2pPr lvl="1"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9pPr>
          </a:lstStyle>
          <a:p>
            <a:r>
              <a:t>xx%</a:t>
            </a:r>
          </a:p>
        </p:txBody>
      </p:sp>
      <p:sp>
        <p:nvSpPr>
          <p:cNvPr id="102" name="Google Shape;102;p8"/>
          <p:cNvSpPr txBox="1"/>
          <p:nvPr>
            <p:ph hasCustomPrompt="1" idx="2" type="title"/>
          </p:nvPr>
        </p:nvSpPr>
        <p:spPr>
          <a:xfrm>
            <a:off x="4843779" y="2531634"/>
            <a:ext cx="1753800" cy="7884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A1D6CF"/>
              </a:buClr>
              <a:buSzPts val="7200"/>
              <a:buNone/>
              <a:defRPr sz="7200">
                <a:solidFill>
                  <a:srgbClr val="A1D6CF"/>
                </a:solidFill>
              </a:defRPr>
            </a:lvl1pPr>
            <a:lvl2pPr lvl="1"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9pPr>
          </a:lstStyle>
          <a:p>
            <a:r>
              <a:t>xx%</a:t>
            </a:r>
          </a:p>
        </p:txBody>
      </p:sp>
      <p:sp>
        <p:nvSpPr>
          <p:cNvPr id="103" name="Google Shape;103;p8"/>
          <p:cNvSpPr txBox="1"/>
          <p:nvPr>
            <p:ph idx="3" type="ctrTitle"/>
          </p:nvPr>
        </p:nvSpPr>
        <p:spPr>
          <a:xfrm>
            <a:off x="2297425" y="1879973"/>
            <a:ext cx="2251800" cy="391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4" name="Google Shape;104;p8"/>
          <p:cNvSpPr txBox="1"/>
          <p:nvPr>
            <p:ph idx="1" type="subTitle"/>
          </p:nvPr>
        </p:nvSpPr>
        <p:spPr>
          <a:xfrm>
            <a:off x="2470063" y="2108511"/>
            <a:ext cx="1906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Font typeface="Josefin Slab"/>
              <a:buNone/>
              <a:defRPr sz="1000">
                <a:latin typeface="Josefin Slab"/>
                <a:ea typeface="Josefin Slab"/>
                <a:cs typeface="Josefin Slab"/>
                <a:sym typeface="Josefin Slab"/>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5" name="Google Shape;105;p8"/>
          <p:cNvSpPr txBox="1"/>
          <p:nvPr>
            <p:ph idx="4" type="ctrTitle"/>
          </p:nvPr>
        </p:nvSpPr>
        <p:spPr>
          <a:xfrm>
            <a:off x="4594787" y="1877671"/>
            <a:ext cx="2251800" cy="391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6" name="Google Shape;106;p8"/>
          <p:cNvSpPr txBox="1"/>
          <p:nvPr>
            <p:ph idx="5" type="subTitle"/>
          </p:nvPr>
        </p:nvSpPr>
        <p:spPr>
          <a:xfrm>
            <a:off x="4732337" y="2103220"/>
            <a:ext cx="19767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7" name="Google Shape;107;p8"/>
          <p:cNvSpPr txBox="1"/>
          <p:nvPr>
            <p:ph idx="6" type="ctrTitle"/>
          </p:nvPr>
        </p:nvSpPr>
        <p:spPr>
          <a:xfrm>
            <a:off x="2297425" y="3365047"/>
            <a:ext cx="22518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8" name="Google Shape;108;p8"/>
          <p:cNvSpPr txBox="1"/>
          <p:nvPr>
            <p:ph idx="7" type="subTitle"/>
          </p:nvPr>
        </p:nvSpPr>
        <p:spPr>
          <a:xfrm>
            <a:off x="2470063" y="3593986"/>
            <a:ext cx="1906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9" name="Google Shape;109;p8"/>
          <p:cNvSpPr txBox="1"/>
          <p:nvPr>
            <p:ph idx="8" type="ctrTitle"/>
          </p:nvPr>
        </p:nvSpPr>
        <p:spPr>
          <a:xfrm>
            <a:off x="4594787" y="3365047"/>
            <a:ext cx="22518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0" name="Google Shape;110;p8"/>
          <p:cNvSpPr txBox="1"/>
          <p:nvPr>
            <p:ph idx="9" type="subTitle"/>
          </p:nvPr>
        </p:nvSpPr>
        <p:spPr>
          <a:xfrm>
            <a:off x="4767437" y="3595886"/>
            <a:ext cx="1906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 name="Google Shape;111;p8"/>
          <p:cNvSpPr txBox="1"/>
          <p:nvPr>
            <p:ph idx="13" type="ctrTitle"/>
          </p:nvPr>
        </p:nvSpPr>
        <p:spPr>
          <a:xfrm>
            <a:off x="589567" y="749654"/>
            <a:ext cx="13185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Clr>
                <a:srgbClr val="D9D9D9"/>
              </a:buClr>
              <a:buSzPts val="2400"/>
              <a:buNone/>
              <a:defRPr sz="2400">
                <a:solidFill>
                  <a:srgbClr val="D9D9D9"/>
                </a:solidFill>
              </a:defRPr>
            </a:lvl2pPr>
            <a:lvl3pPr lvl="2" rtl="0">
              <a:spcBef>
                <a:spcPts val="0"/>
              </a:spcBef>
              <a:spcAft>
                <a:spcPts val="0"/>
              </a:spcAft>
              <a:buClr>
                <a:srgbClr val="D9D9D9"/>
              </a:buClr>
              <a:buSzPts val="2400"/>
              <a:buNone/>
              <a:defRPr sz="2400">
                <a:solidFill>
                  <a:srgbClr val="D9D9D9"/>
                </a:solidFill>
              </a:defRPr>
            </a:lvl3pPr>
            <a:lvl4pPr lvl="3" rtl="0">
              <a:spcBef>
                <a:spcPts val="0"/>
              </a:spcBef>
              <a:spcAft>
                <a:spcPts val="0"/>
              </a:spcAft>
              <a:buClr>
                <a:srgbClr val="D9D9D9"/>
              </a:buClr>
              <a:buSzPts val="2400"/>
              <a:buNone/>
              <a:defRPr sz="2400">
                <a:solidFill>
                  <a:srgbClr val="D9D9D9"/>
                </a:solidFill>
              </a:defRPr>
            </a:lvl4pPr>
            <a:lvl5pPr lvl="4" rtl="0">
              <a:spcBef>
                <a:spcPts val="0"/>
              </a:spcBef>
              <a:spcAft>
                <a:spcPts val="0"/>
              </a:spcAft>
              <a:buClr>
                <a:srgbClr val="D9D9D9"/>
              </a:buClr>
              <a:buSzPts val="2400"/>
              <a:buNone/>
              <a:defRPr sz="2400">
                <a:solidFill>
                  <a:srgbClr val="D9D9D9"/>
                </a:solidFill>
              </a:defRPr>
            </a:lvl5pPr>
            <a:lvl6pPr lvl="5" rtl="0">
              <a:spcBef>
                <a:spcPts val="0"/>
              </a:spcBef>
              <a:spcAft>
                <a:spcPts val="0"/>
              </a:spcAft>
              <a:buClr>
                <a:srgbClr val="D9D9D9"/>
              </a:buClr>
              <a:buSzPts val="2400"/>
              <a:buNone/>
              <a:defRPr sz="2400">
                <a:solidFill>
                  <a:srgbClr val="D9D9D9"/>
                </a:solidFill>
              </a:defRPr>
            </a:lvl6pPr>
            <a:lvl7pPr lvl="6" rtl="0">
              <a:spcBef>
                <a:spcPts val="0"/>
              </a:spcBef>
              <a:spcAft>
                <a:spcPts val="0"/>
              </a:spcAft>
              <a:buClr>
                <a:srgbClr val="D9D9D9"/>
              </a:buClr>
              <a:buSzPts val="2400"/>
              <a:buNone/>
              <a:defRPr sz="2400">
                <a:solidFill>
                  <a:srgbClr val="D9D9D9"/>
                </a:solidFill>
              </a:defRPr>
            </a:lvl7pPr>
            <a:lvl8pPr lvl="7" rtl="0">
              <a:spcBef>
                <a:spcPts val="0"/>
              </a:spcBef>
              <a:spcAft>
                <a:spcPts val="0"/>
              </a:spcAft>
              <a:buClr>
                <a:srgbClr val="D9D9D9"/>
              </a:buClr>
              <a:buSzPts val="2400"/>
              <a:buNone/>
              <a:defRPr sz="2400">
                <a:solidFill>
                  <a:srgbClr val="D9D9D9"/>
                </a:solidFill>
              </a:defRPr>
            </a:lvl8pPr>
            <a:lvl9pPr lvl="8" rtl="0">
              <a:spcBef>
                <a:spcPts val="0"/>
              </a:spcBef>
              <a:spcAft>
                <a:spcPts val="0"/>
              </a:spcAft>
              <a:buClr>
                <a:srgbClr val="D9D9D9"/>
              </a:buClr>
              <a:buSzPts val="2400"/>
              <a:buNone/>
              <a:defRPr sz="2400">
                <a:solidFill>
                  <a:srgbClr val="D9D9D9"/>
                </a:solidFill>
              </a:defRPr>
            </a:lvl9pPr>
          </a:lstStyle>
          <a:p/>
        </p:txBody>
      </p:sp>
      <p:cxnSp>
        <p:nvCxnSpPr>
          <p:cNvPr id="112" name="Google Shape;112;p8"/>
          <p:cNvCxnSpPr/>
          <p:nvPr/>
        </p:nvCxnSpPr>
        <p:spPr>
          <a:xfrm rot="10800000">
            <a:off x="589577" y="709650"/>
            <a:ext cx="0" cy="3856200"/>
          </a:xfrm>
          <a:prstGeom prst="straightConnector1">
            <a:avLst/>
          </a:prstGeom>
          <a:noFill/>
          <a:ln cap="flat" cmpd="sng" w="19050">
            <a:solidFill>
              <a:schemeClr val="dk2"/>
            </a:solidFill>
            <a:prstDash val="solid"/>
            <a:round/>
            <a:headEnd len="med" w="med" type="none"/>
            <a:tailEnd len="med" w="med" type="none"/>
          </a:ln>
        </p:spPr>
      </p:cxnSp>
      <p:sp>
        <p:nvSpPr>
          <p:cNvPr id="113" name="Google Shape;113;p8"/>
          <p:cNvSpPr txBox="1"/>
          <p:nvPr>
            <p:ph idx="12" type="sldNum"/>
          </p:nvPr>
        </p:nvSpPr>
        <p:spPr>
          <a:xfrm flipH="1">
            <a:off x="624693" y="4297491"/>
            <a:ext cx="548700" cy="393600"/>
          </a:xfrm>
          <a:prstGeom prst="rect">
            <a:avLst/>
          </a:prstGeom>
        </p:spPr>
        <p:txBody>
          <a:bodyPr anchorCtr="0" anchor="t" bIns="91425" lIns="91425" spcFirstLastPara="1" rIns="91425" wrap="square" tIns="91425">
            <a:noAutofit/>
          </a:bodyPr>
          <a:lstStyle>
            <a:lvl1pPr lvl="0" rtl="0" algn="l">
              <a:buNone/>
              <a:defRPr sz="1400">
                <a:solidFill>
                  <a:srgbClr val="000000"/>
                </a:solidFill>
                <a:latin typeface="Tulpen One"/>
                <a:ea typeface="Tulpen One"/>
                <a:cs typeface="Tulpen One"/>
                <a:sym typeface="Tulpen One"/>
              </a:defRPr>
            </a:lvl1pPr>
            <a:lvl2pPr lvl="1" rtl="0" algn="l">
              <a:buNone/>
              <a:defRPr sz="1400">
                <a:solidFill>
                  <a:srgbClr val="000000"/>
                </a:solidFill>
                <a:latin typeface="Tulpen One"/>
                <a:ea typeface="Tulpen One"/>
                <a:cs typeface="Tulpen One"/>
                <a:sym typeface="Tulpen One"/>
              </a:defRPr>
            </a:lvl2pPr>
            <a:lvl3pPr lvl="2" rtl="0" algn="l">
              <a:buNone/>
              <a:defRPr sz="1400">
                <a:solidFill>
                  <a:srgbClr val="000000"/>
                </a:solidFill>
                <a:latin typeface="Tulpen One"/>
                <a:ea typeface="Tulpen One"/>
                <a:cs typeface="Tulpen One"/>
                <a:sym typeface="Tulpen One"/>
              </a:defRPr>
            </a:lvl3pPr>
            <a:lvl4pPr lvl="3" rtl="0" algn="l">
              <a:buNone/>
              <a:defRPr sz="1400">
                <a:solidFill>
                  <a:srgbClr val="000000"/>
                </a:solidFill>
                <a:latin typeface="Tulpen One"/>
                <a:ea typeface="Tulpen One"/>
                <a:cs typeface="Tulpen One"/>
                <a:sym typeface="Tulpen One"/>
              </a:defRPr>
            </a:lvl4pPr>
            <a:lvl5pPr lvl="4" rtl="0" algn="l">
              <a:buNone/>
              <a:defRPr sz="1400">
                <a:solidFill>
                  <a:srgbClr val="000000"/>
                </a:solidFill>
                <a:latin typeface="Tulpen One"/>
                <a:ea typeface="Tulpen One"/>
                <a:cs typeface="Tulpen One"/>
                <a:sym typeface="Tulpen One"/>
              </a:defRPr>
            </a:lvl5pPr>
            <a:lvl6pPr lvl="5" rtl="0" algn="l">
              <a:buNone/>
              <a:defRPr sz="1400">
                <a:solidFill>
                  <a:srgbClr val="000000"/>
                </a:solidFill>
                <a:latin typeface="Tulpen One"/>
                <a:ea typeface="Tulpen One"/>
                <a:cs typeface="Tulpen One"/>
                <a:sym typeface="Tulpen One"/>
              </a:defRPr>
            </a:lvl6pPr>
            <a:lvl7pPr lvl="6" rtl="0" algn="l">
              <a:buNone/>
              <a:defRPr sz="1400">
                <a:solidFill>
                  <a:srgbClr val="000000"/>
                </a:solidFill>
                <a:latin typeface="Tulpen One"/>
                <a:ea typeface="Tulpen One"/>
                <a:cs typeface="Tulpen One"/>
                <a:sym typeface="Tulpen One"/>
              </a:defRPr>
            </a:lvl7pPr>
            <a:lvl8pPr lvl="7" rtl="0" algn="l">
              <a:buNone/>
              <a:defRPr sz="1400">
                <a:solidFill>
                  <a:srgbClr val="000000"/>
                </a:solidFill>
                <a:latin typeface="Tulpen One"/>
                <a:ea typeface="Tulpen One"/>
                <a:cs typeface="Tulpen One"/>
                <a:sym typeface="Tulpen One"/>
              </a:defRPr>
            </a:lvl8pPr>
            <a:lvl9pPr lvl="8" rtl="0" algn="l">
              <a:buNone/>
              <a:defRPr sz="1400">
                <a:solidFill>
                  <a:srgbClr val="000000"/>
                </a:solidFill>
                <a:latin typeface="Tulpen One"/>
                <a:ea typeface="Tulpen One"/>
                <a:cs typeface="Tulpen One"/>
                <a:sym typeface="Tulpen One"/>
              </a:defRPr>
            </a:lvl9pPr>
          </a:lstStyle>
          <a:p>
            <a:pPr indent="0" lvl="0" marL="0" rtl="0" algn="l">
              <a:spcBef>
                <a:spcPts val="0"/>
              </a:spcBef>
              <a:spcAft>
                <a:spcPts val="0"/>
              </a:spcAft>
              <a:buNone/>
            </a:pPr>
            <a:fld id="{00000000-1234-1234-1234-123412341234}" type="slidenum">
              <a:rPr lang="es"/>
              <a:t>‹#›</a:t>
            </a:fld>
            <a:endParaRPr>
              <a:solidFill>
                <a:schemeClr val="dk2"/>
              </a:solidFill>
            </a:endParaRPr>
          </a:p>
        </p:txBody>
      </p:sp>
      <p:sp>
        <p:nvSpPr>
          <p:cNvPr id="114" name="Google Shape;114;p8"/>
          <p:cNvSpPr txBox="1"/>
          <p:nvPr>
            <p:ph hasCustomPrompt="1" idx="14" type="title"/>
          </p:nvPr>
        </p:nvSpPr>
        <p:spPr>
          <a:xfrm>
            <a:off x="2546425" y="1025215"/>
            <a:ext cx="1753800" cy="7884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A1D6CF"/>
              </a:buClr>
              <a:buSzPts val="7200"/>
              <a:buNone/>
              <a:defRPr sz="7200">
                <a:solidFill>
                  <a:srgbClr val="A1D6CF"/>
                </a:solidFill>
              </a:defRPr>
            </a:lvl1pPr>
            <a:lvl2pPr lvl="1"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9pPr>
          </a:lstStyle>
          <a:p>
            <a:r>
              <a:t>xx%</a:t>
            </a:r>
          </a:p>
        </p:txBody>
      </p:sp>
      <p:sp>
        <p:nvSpPr>
          <p:cNvPr id="115" name="Google Shape;115;p8"/>
          <p:cNvSpPr txBox="1"/>
          <p:nvPr>
            <p:ph hasCustomPrompt="1" idx="15" type="title"/>
          </p:nvPr>
        </p:nvSpPr>
        <p:spPr>
          <a:xfrm>
            <a:off x="4843779" y="1025234"/>
            <a:ext cx="1753800" cy="7884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A1D6CF"/>
              </a:buClr>
              <a:buSzPts val="7200"/>
              <a:buNone/>
              <a:defRPr sz="7200">
                <a:solidFill>
                  <a:srgbClr val="A1D6CF"/>
                </a:solidFill>
              </a:defRPr>
            </a:lvl1pPr>
            <a:lvl2pPr lvl="1"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A1D6CF"/>
              </a:buClr>
              <a:buSzPts val="7200"/>
              <a:buFont typeface="Fira Sans Extra Condensed Medium"/>
              <a:buNone/>
              <a:defRPr sz="7200">
                <a:solidFill>
                  <a:srgbClr val="A1D6CF"/>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116" name="Google Shape;116;p8"/>
          <p:cNvGrpSpPr/>
          <p:nvPr/>
        </p:nvGrpSpPr>
        <p:grpSpPr>
          <a:xfrm flipH="1">
            <a:off x="474195" y="593226"/>
            <a:ext cx="230802" cy="137525"/>
            <a:chOff x="8431961" y="593226"/>
            <a:chExt cx="230802" cy="137525"/>
          </a:xfrm>
        </p:grpSpPr>
        <p:sp>
          <p:nvSpPr>
            <p:cNvPr id="117" name="Google Shape;117;p8"/>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 name="Google Shape;119;p8"/>
          <p:cNvGrpSpPr/>
          <p:nvPr/>
        </p:nvGrpSpPr>
        <p:grpSpPr>
          <a:xfrm flipH="1">
            <a:off x="497047" y="583416"/>
            <a:ext cx="230802" cy="137525"/>
            <a:chOff x="8431961" y="593226"/>
            <a:chExt cx="230802" cy="137525"/>
          </a:xfrm>
        </p:grpSpPr>
        <p:sp>
          <p:nvSpPr>
            <p:cNvPr id="120" name="Google Shape;120;p8"/>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1">
  <p:cSld name="CUSTOM_6_1_1">
    <p:bg>
      <p:bgPr>
        <a:solidFill>
          <a:srgbClr val="F4F1EC"/>
        </a:solidFill>
      </p:bgPr>
    </p:bg>
    <p:spTree>
      <p:nvGrpSpPr>
        <p:cNvPr id="122" name="Shape 122"/>
        <p:cNvGrpSpPr/>
        <p:nvPr/>
      </p:nvGrpSpPr>
      <p:grpSpPr>
        <a:xfrm>
          <a:off x="0" y="0"/>
          <a:ext cx="0" cy="0"/>
          <a:chOff x="0" y="0"/>
          <a:chExt cx="0" cy="0"/>
        </a:xfrm>
      </p:grpSpPr>
      <p:sp>
        <p:nvSpPr>
          <p:cNvPr id="123" name="Google Shape;123;p9"/>
          <p:cNvSpPr txBox="1"/>
          <p:nvPr>
            <p:ph type="ctrTitle"/>
          </p:nvPr>
        </p:nvSpPr>
        <p:spPr>
          <a:xfrm>
            <a:off x="1964851" y="269043"/>
            <a:ext cx="52143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cxnSp>
        <p:nvCxnSpPr>
          <p:cNvPr id="124" name="Google Shape;124;p9"/>
          <p:cNvCxnSpPr/>
          <p:nvPr/>
        </p:nvCxnSpPr>
        <p:spPr>
          <a:xfrm rot="10800000">
            <a:off x="8565475" y="709650"/>
            <a:ext cx="0" cy="3856200"/>
          </a:xfrm>
          <a:prstGeom prst="straightConnector1">
            <a:avLst/>
          </a:prstGeom>
          <a:noFill/>
          <a:ln cap="flat" cmpd="sng" w="19050">
            <a:solidFill>
              <a:schemeClr val="dk2"/>
            </a:solidFill>
            <a:prstDash val="solid"/>
            <a:round/>
            <a:headEnd len="med" w="med" type="none"/>
            <a:tailEnd len="med" w="med" type="none"/>
          </a:ln>
        </p:spPr>
      </p:cxnSp>
      <p:sp>
        <p:nvSpPr>
          <p:cNvPr id="125" name="Google Shape;125;p9"/>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lvl1pPr lvl="0" rtl="0">
              <a:buNone/>
              <a:defRPr sz="1400">
                <a:solidFill>
                  <a:schemeClr val="dk2"/>
                </a:solidFill>
                <a:latin typeface="Tulpen One"/>
                <a:ea typeface="Tulpen One"/>
                <a:cs typeface="Tulpen One"/>
                <a:sym typeface="Tulpen One"/>
              </a:defRPr>
            </a:lvl1pPr>
            <a:lvl2pPr lvl="1" rtl="0">
              <a:buNone/>
              <a:defRPr sz="1400">
                <a:solidFill>
                  <a:schemeClr val="dk2"/>
                </a:solidFill>
                <a:latin typeface="Tulpen One"/>
                <a:ea typeface="Tulpen One"/>
                <a:cs typeface="Tulpen One"/>
                <a:sym typeface="Tulpen One"/>
              </a:defRPr>
            </a:lvl2pPr>
            <a:lvl3pPr lvl="2" rtl="0">
              <a:buNone/>
              <a:defRPr sz="1400">
                <a:solidFill>
                  <a:schemeClr val="dk2"/>
                </a:solidFill>
                <a:latin typeface="Tulpen One"/>
                <a:ea typeface="Tulpen One"/>
                <a:cs typeface="Tulpen One"/>
                <a:sym typeface="Tulpen One"/>
              </a:defRPr>
            </a:lvl3pPr>
            <a:lvl4pPr lvl="3" rtl="0">
              <a:buNone/>
              <a:defRPr sz="1400">
                <a:solidFill>
                  <a:schemeClr val="dk2"/>
                </a:solidFill>
                <a:latin typeface="Tulpen One"/>
                <a:ea typeface="Tulpen One"/>
                <a:cs typeface="Tulpen One"/>
                <a:sym typeface="Tulpen One"/>
              </a:defRPr>
            </a:lvl4pPr>
            <a:lvl5pPr lvl="4" rtl="0">
              <a:buNone/>
              <a:defRPr sz="1400">
                <a:solidFill>
                  <a:schemeClr val="dk2"/>
                </a:solidFill>
                <a:latin typeface="Tulpen One"/>
                <a:ea typeface="Tulpen One"/>
                <a:cs typeface="Tulpen One"/>
                <a:sym typeface="Tulpen One"/>
              </a:defRPr>
            </a:lvl5pPr>
            <a:lvl6pPr lvl="5" rtl="0">
              <a:buNone/>
              <a:defRPr sz="1400">
                <a:solidFill>
                  <a:schemeClr val="dk2"/>
                </a:solidFill>
                <a:latin typeface="Tulpen One"/>
                <a:ea typeface="Tulpen One"/>
                <a:cs typeface="Tulpen One"/>
                <a:sym typeface="Tulpen One"/>
              </a:defRPr>
            </a:lvl6pPr>
            <a:lvl7pPr lvl="6" rtl="0">
              <a:buNone/>
              <a:defRPr sz="1400">
                <a:solidFill>
                  <a:schemeClr val="dk2"/>
                </a:solidFill>
                <a:latin typeface="Tulpen One"/>
                <a:ea typeface="Tulpen One"/>
                <a:cs typeface="Tulpen One"/>
                <a:sym typeface="Tulpen One"/>
              </a:defRPr>
            </a:lvl7pPr>
            <a:lvl8pPr lvl="7" rtl="0">
              <a:buNone/>
              <a:defRPr sz="1400">
                <a:solidFill>
                  <a:schemeClr val="dk2"/>
                </a:solidFill>
                <a:latin typeface="Tulpen One"/>
                <a:ea typeface="Tulpen One"/>
                <a:cs typeface="Tulpen One"/>
                <a:sym typeface="Tulpen One"/>
              </a:defRPr>
            </a:lvl8pPr>
            <a:lvl9pPr lvl="8" rtl="0">
              <a:buNone/>
              <a:defRPr sz="1400">
                <a:solidFill>
                  <a:schemeClr val="dk2"/>
                </a:solidFill>
                <a:latin typeface="Tulpen One"/>
                <a:ea typeface="Tulpen One"/>
                <a:cs typeface="Tulpen One"/>
                <a:sym typeface="Tulpen One"/>
              </a:defRPr>
            </a:lvl9pPr>
          </a:lstStyle>
          <a:p>
            <a:pPr indent="0" lvl="0" marL="0" rtl="0" algn="r">
              <a:spcBef>
                <a:spcPts val="0"/>
              </a:spcBef>
              <a:spcAft>
                <a:spcPts val="0"/>
              </a:spcAft>
              <a:buNone/>
            </a:pPr>
            <a:fld id="{00000000-1234-1234-1234-123412341234}" type="slidenum">
              <a:rPr lang="es"/>
              <a:t>‹#›</a:t>
            </a:fld>
            <a:endParaRPr/>
          </a:p>
        </p:txBody>
      </p:sp>
      <p:grpSp>
        <p:nvGrpSpPr>
          <p:cNvPr id="126" name="Google Shape;126;p9"/>
          <p:cNvGrpSpPr/>
          <p:nvPr/>
        </p:nvGrpSpPr>
        <p:grpSpPr>
          <a:xfrm>
            <a:off x="8445133" y="593226"/>
            <a:ext cx="230802" cy="137525"/>
            <a:chOff x="8431961" y="593226"/>
            <a:chExt cx="230802" cy="137525"/>
          </a:xfrm>
        </p:grpSpPr>
        <p:sp>
          <p:nvSpPr>
            <p:cNvPr id="127" name="Google Shape;127;p9"/>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9"/>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 name="Google Shape;129;p9"/>
          <p:cNvGrpSpPr/>
          <p:nvPr/>
        </p:nvGrpSpPr>
        <p:grpSpPr>
          <a:xfrm>
            <a:off x="8422281" y="583416"/>
            <a:ext cx="230802" cy="137525"/>
            <a:chOff x="8431961" y="593226"/>
            <a:chExt cx="230802" cy="137525"/>
          </a:xfrm>
        </p:grpSpPr>
        <p:sp>
          <p:nvSpPr>
            <p:cNvPr id="130" name="Google Shape;130;p9"/>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9"/>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2">
  <p:cSld name="CUSTOM_6_1_1_3">
    <p:bg>
      <p:bgPr>
        <a:solidFill>
          <a:srgbClr val="F4F1EC"/>
        </a:solidFill>
      </p:bgPr>
    </p:bg>
    <p:spTree>
      <p:nvGrpSpPr>
        <p:cNvPr id="132" name="Shape 132"/>
        <p:cNvGrpSpPr/>
        <p:nvPr/>
      </p:nvGrpSpPr>
      <p:grpSpPr>
        <a:xfrm>
          <a:off x="0" y="0"/>
          <a:ext cx="0" cy="0"/>
          <a:chOff x="0" y="0"/>
          <a:chExt cx="0" cy="0"/>
        </a:xfrm>
      </p:grpSpPr>
      <p:sp>
        <p:nvSpPr>
          <p:cNvPr id="133" name="Google Shape;133;p10"/>
          <p:cNvSpPr txBox="1"/>
          <p:nvPr>
            <p:ph type="ctrTitle"/>
          </p:nvPr>
        </p:nvSpPr>
        <p:spPr>
          <a:xfrm flipH="1">
            <a:off x="1964851" y="269043"/>
            <a:ext cx="52143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cxnSp>
        <p:nvCxnSpPr>
          <p:cNvPr id="134" name="Google Shape;134;p10"/>
          <p:cNvCxnSpPr/>
          <p:nvPr/>
        </p:nvCxnSpPr>
        <p:spPr>
          <a:xfrm rot="10800000">
            <a:off x="589577" y="709650"/>
            <a:ext cx="0" cy="3856200"/>
          </a:xfrm>
          <a:prstGeom prst="straightConnector1">
            <a:avLst/>
          </a:prstGeom>
          <a:noFill/>
          <a:ln cap="flat" cmpd="sng" w="19050">
            <a:solidFill>
              <a:schemeClr val="dk2"/>
            </a:solidFill>
            <a:prstDash val="solid"/>
            <a:round/>
            <a:headEnd len="med" w="med" type="none"/>
            <a:tailEnd len="med" w="med" type="none"/>
          </a:ln>
        </p:spPr>
      </p:cxnSp>
      <p:sp>
        <p:nvSpPr>
          <p:cNvPr id="135" name="Google Shape;135;p10"/>
          <p:cNvSpPr txBox="1"/>
          <p:nvPr>
            <p:ph idx="12" type="sldNum"/>
          </p:nvPr>
        </p:nvSpPr>
        <p:spPr>
          <a:xfrm flipH="1">
            <a:off x="624693" y="4297491"/>
            <a:ext cx="548700" cy="393600"/>
          </a:xfrm>
          <a:prstGeom prst="rect">
            <a:avLst/>
          </a:prstGeom>
        </p:spPr>
        <p:txBody>
          <a:bodyPr anchorCtr="0" anchor="t" bIns="91425" lIns="91425" spcFirstLastPara="1" rIns="91425" wrap="square" tIns="91425">
            <a:noAutofit/>
          </a:bodyPr>
          <a:lstStyle>
            <a:lvl1pPr lvl="0" rtl="0" algn="l">
              <a:buNone/>
              <a:defRPr sz="1400">
                <a:solidFill>
                  <a:srgbClr val="000000"/>
                </a:solidFill>
                <a:latin typeface="Tulpen One"/>
                <a:ea typeface="Tulpen One"/>
                <a:cs typeface="Tulpen One"/>
                <a:sym typeface="Tulpen One"/>
              </a:defRPr>
            </a:lvl1pPr>
            <a:lvl2pPr lvl="1" rtl="0" algn="l">
              <a:buNone/>
              <a:defRPr sz="1400">
                <a:solidFill>
                  <a:srgbClr val="000000"/>
                </a:solidFill>
                <a:latin typeface="Tulpen One"/>
                <a:ea typeface="Tulpen One"/>
                <a:cs typeface="Tulpen One"/>
                <a:sym typeface="Tulpen One"/>
              </a:defRPr>
            </a:lvl2pPr>
            <a:lvl3pPr lvl="2" rtl="0" algn="l">
              <a:buNone/>
              <a:defRPr sz="1400">
                <a:solidFill>
                  <a:srgbClr val="000000"/>
                </a:solidFill>
                <a:latin typeface="Tulpen One"/>
                <a:ea typeface="Tulpen One"/>
                <a:cs typeface="Tulpen One"/>
                <a:sym typeface="Tulpen One"/>
              </a:defRPr>
            </a:lvl3pPr>
            <a:lvl4pPr lvl="3" rtl="0" algn="l">
              <a:buNone/>
              <a:defRPr sz="1400">
                <a:solidFill>
                  <a:srgbClr val="000000"/>
                </a:solidFill>
                <a:latin typeface="Tulpen One"/>
                <a:ea typeface="Tulpen One"/>
                <a:cs typeface="Tulpen One"/>
                <a:sym typeface="Tulpen One"/>
              </a:defRPr>
            </a:lvl4pPr>
            <a:lvl5pPr lvl="4" rtl="0" algn="l">
              <a:buNone/>
              <a:defRPr sz="1400">
                <a:solidFill>
                  <a:srgbClr val="000000"/>
                </a:solidFill>
                <a:latin typeface="Tulpen One"/>
                <a:ea typeface="Tulpen One"/>
                <a:cs typeface="Tulpen One"/>
                <a:sym typeface="Tulpen One"/>
              </a:defRPr>
            </a:lvl5pPr>
            <a:lvl6pPr lvl="5" rtl="0" algn="l">
              <a:buNone/>
              <a:defRPr sz="1400">
                <a:solidFill>
                  <a:srgbClr val="000000"/>
                </a:solidFill>
                <a:latin typeface="Tulpen One"/>
                <a:ea typeface="Tulpen One"/>
                <a:cs typeface="Tulpen One"/>
                <a:sym typeface="Tulpen One"/>
              </a:defRPr>
            </a:lvl6pPr>
            <a:lvl7pPr lvl="6" rtl="0" algn="l">
              <a:buNone/>
              <a:defRPr sz="1400">
                <a:solidFill>
                  <a:srgbClr val="000000"/>
                </a:solidFill>
                <a:latin typeface="Tulpen One"/>
                <a:ea typeface="Tulpen One"/>
                <a:cs typeface="Tulpen One"/>
                <a:sym typeface="Tulpen One"/>
              </a:defRPr>
            </a:lvl7pPr>
            <a:lvl8pPr lvl="7" rtl="0" algn="l">
              <a:buNone/>
              <a:defRPr sz="1400">
                <a:solidFill>
                  <a:srgbClr val="000000"/>
                </a:solidFill>
                <a:latin typeface="Tulpen One"/>
                <a:ea typeface="Tulpen One"/>
                <a:cs typeface="Tulpen One"/>
                <a:sym typeface="Tulpen One"/>
              </a:defRPr>
            </a:lvl8pPr>
            <a:lvl9pPr lvl="8" rtl="0" algn="l">
              <a:buNone/>
              <a:defRPr sz="1400">
                <a:solidFill>
                  <a:srgbClr val="000000"/>
                </a:solidFill>
                <a:latin typeface="Tulpen One"/>
                <a:ea typeface="Tulpen One"/>
                <a:cs typeface="Tulpen One"/>
                <a:sym typeface="Tulpen One"/>
              </a:defRPr>
            </a:lvl9pPr>
          </a:lstStyle>
          <a:p>
            <a:pPr indent="0" lvl="0" marL="0" rtl="0" algn="l">
              <a:spcBef>
                <a:spcPts val="0"/>
              </a:spcBef>
              <a:spcAft>
                <a:spcPts val="0"/>
              </a:spcAft>
              <a:buNone/>
            </a:pPr>
            <a:fld id="{00000000-1234-1234-1234-123412341234}" type="slidenum">
              <a:rPr lang="es"/>
              <a:t>‹#›</a:t>
            </a:fld>
            <a:endParaRPr>
              <a:solidFill>
                <a:schemeClr val="dk2"/>
              </a:solidFill>
            </a:endParaRPr>
          </a:p>
        </p:txBody>
      </p:sp>
      <p:grpSp>
        <p:nvGrpSpPr>
          <p:cNvPr id="136" name="Google Shape;136;p10"/>
          <p:cNvGrpSpPr/>
          <p:nvPr/>
        </p:nvGrpSpPr>
        <p:grpSpPr>
          <a:xfrm flipH="1">
            <a:off x="474195" y="593226"/>
            <a:ext cx="230802" cy="137525"/>
            <a:chOff x="8431961" y="593226"/>
            <a:chExt cx="230802" cy="137525"/>
          </a:xfrm>
        </p:grpSpPr>
        <p:sp>
          <p:nvSpPr>
            <p:cNvPr id="137" name="Google Shape;137;p10"/>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 name="Google Shape;139;p10"/>
          <p:cNvGrpSpPr/>
          <p:nvPr/>
        </p:nvGrpSpPr>
        <p:grpSpPr>
          <a:xfrm flipH="1">
            <a:off x="497047" y="583416"/>
            <a:ext cx="230802" cy="137525"/>
            <a:chOff x="8431961" y="593226"/>
            <a:chExt cx="230802" cy="137525"/>
          </a:xfrm>
        </p:grpSpPr>
        <p:sp>
          <p:nvSpPr>
            <p:cNvPr id="140" name="Google Shape;140;p10"/>
            <p:cNvSpPr/>
            <p:nvPr/>
          </p:nvSpPr>
          <p:spPr>
            <a:xfrm>
              <a:off x="8431961" y="593226"/>
              <a:ext cx="149613" cy="137490"/>
            </a:xfrm>
            <a:custGeom>
              <a:rect b="b" l="l" r="r" t="t"/>
              <a:pathLst>
                <a:path extrusionOk="0" h="13825" w="15044">
                  <a:moveTo>
                    <a:pt x="1855" y="1"/>
                  </a:moveTo>
                  <a:cubicBezTo>
                    <a:pt x="1116" y="1"/>
                    <a:pt x="662" y="45"/>
                    <a:pt x="662" y="45"/>
                  </a:cubicBezTo>
                  <a:cubicBezTo>
                    <a:pt x="662" y="45"/>
                    <a:pt x="0" y="6914"/>
                    <a:pt x="3721" y="10706"/>
                  </a:cubicBezTo>
                  <a:cubicBezTo>
                    <a:pt x="6441" y="13438"/>
                    <a:pt x="10743" y="13825"/>
                    <a:pt x="12958" y="13825"/>
                  </a:cubicBezTo>
                  <a:cubicBezTo>
                    <a:pt x="13832" y="13825"/>
                    <a:pt x="14382" y="13765"/>
                    <a:pt x="14382" y="13765"/>
                  </a:cubicBezTo>
                  <a:cubicBezTo>
                    <a:pt x="14382" y="13765"/>
                    <a:pt x="15044" y="6985"/>
                    <a:pt x="11251" y="3175"/>
                  </a:cubicBezTo>
                  <a:cubicBezTo>
                    <a:pt x="8427" y="364"/>
                    <a:pt x="3972" y="1"/>
                    <a:pt x="1855"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0"/>
            <p:cNvSpPr/>
            <p:nvPr/>
          </p:nvSpPr>
          <p:spPr>
            <a:xfrm>
              <a:off x="8569902" y="645704"/>
              <a:ext cx="92861" cy="85047"/>
            </a:xfrm>
            <a:custGeom>
              <a:rect b="b" l="l" r="r" t="t"/>
              <a:pathLst>
                <a:path extrusionOk="0" h="29276" w="31966">
                  <a:moveTo>
                    <a:pt x="27812" y="1"/>
                  </a:moveTo>
                  <a:cubicBezTo>
                    <a:pt x="23228" y="1"/>
                    <a:pt x="13930" y="793"/>
                    <a:pt x="8050" y="6673"/>
                  </a:cubicBezTo>
                  <a:cubicBezTo>
                    <a:pt x="1" y="14722"/>
                    <a:pt x="1486" y="29175"/>
                    <a:pt x="1486" y="29175"/>
                  </a:cubicBezTo>
                  <a:cubicBezTo>
                    <a:pt x="1486" y="29175"/>
                    <a:pt x="2493" y="29275"/>
                    <a:pt x="4124" y="29275"/>
                  </a:cubicBezTo>
                  <a:cubicBezTo>
                    <a:pt x="8671" y="29275"/>
                    <a:pt x="18064" y="28500"/>
                    <a:pt x="23988" y="22629"/>
                  </a:cubicBezTo>
                  <a:cubicBezTo>
                    <a:pt x="31966" y="14579"/>
                    <a:pt x="30552" y="108"/>
                    <a:pt x="30552" y="108"/>
                  </a:cubicBezTo>
                  <a:cubicBezTo>
                    <a:pt x="30552" y="108"/>
                    <a:pt x="29503" y="1"/>
                    <a:pt x="27812" y="1"/>
                  </a:cubicBezTo>
                  <a:close/>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4.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33.xml"/><Relationship Id="rId22" Type="http://schemas.openxmlformats.org/officeDocument/2006/relationships/slideLayout" Target="../slideLayouts/slideLayout35.xml"/><Relationship Id="rId21" Type="http://schemas.openxmlformats.org/officeDocument/2006/relationships/slideLayout" Target="../slideLayouts/slideLayout34.xml"/><Relationship Id="rId24" Type="http://schemas.openxmlformats.org/officeDocument/2006/relationships/slideLayout" Target="../slideLayouts/slideLayout37.xml"/><Relationship Id="rId23" Type="http://schemas.openxmlformats.org/officeDocument/2006/relationships/slideLayout" Target="../slideLayouts/slideLayout36.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25" Type="http://schemas.openxmlformats.org/officeDocument/2006/relationships/theme" Target="../theme/theme2.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5" Type="http://schemas.openxmlformats.org/officeDocument/2006/relationships/slideLayout" Target="../slideLayouts/slideLayout28.xml"/><Relationship Id="rId14" Type="http://schemas.openxmlformats.org/officeDocument/2006/relationships/slideLayout" Target="../slideLayouts/slideLayout27.xml"/><Relationship Id="rId17" Type="http://schemas.openxmlformats.org/officeDocument/2006/relationships/slideLayout" Target="../slideLayouts/slideLayout30.xml"/><Relationship Id="rId16" Type="http://schemas.openxmlformats.org/officeDocument/2006/relationships/slideLayout" Target="../slideLayouts/slideLayout29.xml"/><Relationship Id="rId19" Type="http://schemas.openxmlformats.org/officeDocument/2006/relationships/slideLayout" Target="../slideLayouts/slideLayout32.xml"/><Relationship Id="rId18"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F4F1EC"/>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4800"/>
              <a:buFont typeface="Tulpen One"/>
              <a:buNone/>
              <a:defRPr sz="4800">
                <a:solidFill>
                  <a:schemeClr val="dk2"/>
                </a:solidFill>
                <a:latin typeface="Tulpen One"/>
                <a:ea typeface="Tulpen One"/>
                <a:cs typeface="Tulpen One"/>
                <a:sym typeface="Tulpen One"/>
              </a:defRPr>
            </a:lvl1pPr>
            <a:lvl2pPr lvl="1" rtl="0">
              <a:spcBef>
                <a:spcPts val="0"/>
              </a:spcBef>
              <a:spcAft>
                <a:spcPts val="0"/>
              </a:spcAft>
              <a:buClr>
                <a:schemeClr val="dk2"/>
              </a:buClr>
              <a:buSzPts val="4800"/>
              <a:buFont typeface="Tulpen One"/>
              <a:buNone/>
              <a:defRPr sz="4800">
                <a:solidFill>
                  <a:schemeClr val="dk2"/>
                </a:solidFill>
                <a:latin typeface="Tulpen One"/>
                <a:ea typeface="Tulpen One"/>
                <a:cs typeface="Tulpen One"/>
                <a:sym typeface="Tulpen One"/>
              </a:defRPr>
            </a:lvl2pPr>
            <a:lvl3pPr lvl="2" rtl="0">
              <a:spcBef>
                <a:spcPts val="0"/>
              </a:spcBef>
              <a:spcAft>
                <a:spcPts val="0"/>
              </a:spcAft>
              <a:buClr>
                <a:schemeClr val="dk2"/>
              </a:buClr>
              <a:buSzPts val="4800"/>
              <a:buFont typeface="Tulpen One"/>
              <a:buNone/>
              <a:defRPr sz="4800">
                <a:solidFill>
                  <a:schemeClr val="dk2"/>
                </a:solidFill>
                <a:latin typeface="Tulpen One"/>
                <a:ea typeface="Tulpen One"/>
                <a:cs typeface="Tulpen One"/>
                <a:sym typeface="Tulpen One"/>
              </a:defRPr>
            </a:lvl3pPr>
            <a:lvl4pPr lvl="3" rtl="0">
              <a:spcBef>
                <a:spcPts val="0"/>
              </a:spcBef>
              <a:spcAft>
                <a:spcPts val="0"/>
              </a:spcAft>
              <a:buClr>
                <a:schemeClr val="dk2"/>
              </a:buClr>
              <a:buSzPts val="4800"/>
              <a:buFont typeface="Tulpen One"/>
              <a:buNone/>
              <a:defRPr sz="4800">
                <a:solidFill>
                  <a:schemeClr val="dk2"/>
                </a:solidFill>
                <a:latin typeface="Tulpen One"/>
                <a:ea typeface="Tulpen One"/>
                <a:cs typeface="Tulpen One"/>
                <a:sym typeface="Tulpen One"/>
              </a:defRPr>
            </a:lvl4pPr>
            <a:lvl5pPr lvl="4" rtl="0">
              <a:spcBef>
                <a:spcPts val="0"/>
              </a:spcBef>
              <a:spcAft>
                <a:spcPts val="0"/>
              </a:spcAft>
              <a:buClr>
                <a:schemeClr val="dk2"/>
              </a:buClr>
              <a:buSzPts val="4800"/>
              <a:buFont typeface="Tulpen One"/>
              <a:buNone/>
              <a:defRPr sz="4800">
                <a:solidFill>
                  <a:schemeClr val="dk2"/>
                </a:solidFill>
                <a:latin typeface="Tulpen One"/>
                <a:ea typeface="Tulpen One"/>
                <a:cs typeface="Tulpen One"/>
                <a:sym typeface="Tulpen One"/>
              </a:defRPr>
            </a:lvl5pPr>
            <a:lvl6pPr lvl="5" rtl="0">
              <a:spcBef>
                <a:spcPts val="0"/>
              </a:spcBef>
              <a:spcAft>
                <a:spcPts val="0"/>
              </a:spcAft>
              <a:buClr>
                <a:schemeClr val="dk2"/>
              </a:buClr>
              <a:buSzPts val="4800"/>
              <a:buFont typeface="Tulpen One"/>
              <a:buNone/>
              <a:defRPr sz="4800">
                <a:solidFill>
                  <a:schemeClr val="dk2"/>
                </a:solidFill>
                <a:latin typeface="Tulpen One"/>
                <a:ea typeface="Tulpen One"/>
                <a:cs typeface="Tulpen One"/>
                <a:sym typeface="Tulpen One"/>
              </a:defRPr>
            </a:lvl6pPr>
            <a:lvl7pPr lvl="6" rtl="0">
              <a:spcBef>
                <a:spcPts val="0"/>
              </a:spcBef>
              <a:spcAft>
                <a:spcPts val="0"/>
              </a:spcAft>
              <a:buClr>
                <a:schemeClr val="dk2"/>
              </a:buClr>
              <a:buSzPts val="4800"/>
              <a:buFont typeface="Tulpen One"/>
              <a:buNone/>
              <a:defRPr sz="4800">
                <a:solidFill>
                  <a:schemeClr val="dk2"/>
                </a:solidFill>
                <a:latin typeface="Tulpen One"/>
                <a:ea typeface="Tulpen One"/>
                <a:cs typeface="Tulpen One"/>
                <a:sym typeface="Tulpen One"/>
              </a:defRPr>
            </a:lvl7pPr>
            <a:lvl8pPr lvl="7" rtl="0">
              <a:spcBef>
                <a:spcPts val="0"/>
              </a:spcBef>
              <a:spcAft>
                <a:spcPts val="0"/>
              </a:spcAft>
              <a:buClr>
                <a:schemeClr val="dk2"/>
              </a:buClr>
              <a:buSzPts val="4800"/>
              <a:buFont typeface="Tulpen One"/>
              <a:buNone/>
              <a:defRPr sz="4800">
                <a:solidFill>
                  <a:schemeClr val="dk2"/>
                </a:solidFill>
                <a:latin typeface="Tulpen One"/>
                <a:ea typeface="Tulpen One"/>
                <a:cs typeface="Tulpen One"/>
                <a:sym typeface="Tulpen One"/>
              </a:defRPr>
            </a:lvl8pPr>
            <a:lvl9pPr lvl="8" rtl="0">
              <a:spcBef>
                <a:spcPts val="0"/>
              </a:spcBef>
              <a:spcAft>
                <a:spcPts val="0"/>
              </a:spcAft>
              <a:buClr>
                <a:schemeClr val="dk2"/>
              </a:buClr>
              <a:buSzPts val="4800"/>
              <a:buFont typeface="Tulpen One"/>
              <a:buNone/>
              <a:defRPr sz="4800">
                <a:solidFill>
                  <a:schemeClr val="dk2"/>
                </a:solidFill>
                <a:latin typeface="Tulpen One"/>
                <a:ea typeface="Tulpen One"/>
                <a:cs typeface="Tulpen One"/>
                <a:sym typeface="Tulpen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2"/>
              </a:buClr>
              <a:buSzPts val="1200"/>
              <a:buFont typeface="Josefin Slab SemiBold"/>
              <a:buChar char="●"/>
              <a:defRPr sz="1200">
                <a:solidFill>
                  <a:schemeClr val="dk2"/>
                </a:solidFill>
                <a:latin typeface="Josefin Slab SemiBold"/>
                <a:ea typeface="Josefin Slab SemiBold"/>
                <a:cs typeface="Josefin Slab SemiBold"/>
                <a:sym typeface="Josefin Slab SemiBold"/>
              </a:defRPr>
            </a:lvl1pPr>
            <a:lvl2pPr indent="-304800" lvl="1" marL="914400" rtl="0">
              <a:lnSpc>
                <a:spcPct val="115000"/>
              </a:lnSpc>
              <a:spcBef>
                <a:spcPts val="1600"/>
              </a:spcBef>
              <a:spcAft>
                <a:spcPts val="0"/>
              </a:spcAft>
              <a:buClr>
                <a:schemeClr val="dk2"/>
              </a:buClr>
              <a:buSzPts val="1200"/>
              <a:buFont typeface="Josefin Slab SemiBold"/>
              <a:buChar char="○"/>
              <a:defRPr sz="1200">
                <a:solidFill>
                  <a:schemeClr val="dk2"/>
                </a:solidFill>
                <a:latin typeface="Josefin Slab SemiBold"/>
                <a:ea typeface="Josefin Slab SemiBold"/>
                <a:cs typeface="Josefin Slab SemiBold"/>
                <a:sym typeface="Josefin Slab SemiBold"/>
              </a:defRPr>
            </a:lvl2pPr>
            <a:lvl3pPr indent="-304800" lvl="2" marL="1371600" rtl="0">
              <a:lnSpc>
                <a:spcPct val="115000"/>
              </a:lnSpc>
              <a:spcBef>
                <a:spcPts val="1600"/>
              </a:spcBef>
              <a:spcAft>
                <a:spcPts val="0"/>
              </a:spcAft>
              <a:buClr>
                <a:schemeClr val="dk2"/>
              </a:buClr>
              <a:buSzPts val="1200"/>
              <a:buFont typeface="Josefin Slab SemiBold"/>
              <a:buChar char="■"/>
              <a:defRPr sz="1200">
                <a:solidFill>
                  <a:schemeClr val="dk2"/>
                </a:solidFill>
                <a:latin typeface="Josefin Slab SemiBold"/>
                <a:ea typeface="Josefin Slab SemiBold"/>
                <a:cs typeface="Josefin Slab SemiBold"/>
                <a:sym typeface="Josefin Slab SemiBold"/>
              </a:defRPr>
            </a:lvl3pPr>
            <a:lvl4pPr indent="-304800" lvl="3" marL="1828800" rtl="0">
              <a:lnSpc>
                <a:spcPct val="115000"/>
              </a:lnSpc>
              <a:spcBef>
                <a:spcPts val="1600"/>
              </a:spcBef>
              <a:spcAft>
                <a:spcPts val="0"/>
              </a:spcAft>
              <a:buClr>
                <a:schemeClr val="dk2"/>
              </a:buClr>
              <a:buSzPts val="1200"/>
              <a:buFont typeface="Josefin Slab SemiBold"/>
              <a:buChar char="●"/>
              <a:defRPr sz="1200">
                <a:solidFill>
                  <a:schemeClr val="dk2"/>
                </a:solidFill>
                <a:latin typeface="Josefin Slab SemiBold"/>
                <a:ea typeface="Josefin Slab SemiBold"/>
                <a:cs typeface="Josefin Slab SemiBold"/>
                <a:sym typeface="Josefin Slab SemiBold"/>
              </a:defRPr>
            </a:lvl4pPr>
            <a:lvl5pPr indent="-304800" lvl="4" marL="2286000" rtl="0">
              <a:lnSpc>
                <a:spcPct val="115000"/>
              </a:lnSpc>
              <a:spcBef>
                <a:spcPts val="1600"/>
              </a:spcBef>
              <a:spcAft>
                <a:spcPts val="0"/>
              </a:spcAft>
              <a:buClr>
                <a:schemeClr val="dk2"/>
              </a:buClr>
              <a:buSzPts val="1200"/>
              <a:buFont typeface="Josefin Slab SemiBold"/>
              <a:buChar char="○"/>
              <a:defRPr sz="1200">
                <a:solidFill>
                  <a:schemeClr val="dk2"/>
                </a:solidFill>
                <a:latin typeface="Josefin Slab SemiBold"/>
                <a:ea typeface="Josefin Slab SemiBold"/>
                <a:cs typeface="Josefin Slab SemiBold"/>
                <a:sym typeface="Josefin Slab SemiBold"/>
              </a:defRPr>
            </a:lvl5pPr>
            <a:lvl6pPr indent="-304800" lvl="5" marL="2743200" rtl="0">
              <a:lnSpc>
                <a:spcPct val="115000"/>
              </a:lnSpc>
              <a:spcBef>
                <a:spcPts val="1600"/>
              </a:spcBef>
              <a:spcAft>
                <a:spcPts val="0"/>
              </a:spcAft>
              <a:buClr>
                <a:schemeClr val="dk2"/>
              </a:buClr>
              <a:buSzPts val="1200"/>
              <a:buFont typeface="Josefin Slab SemiBold"/>
              <a:buChar char="■"/>
              <a:defRPr sz="1200">
                <a:solidFill>
                  <a:schemeClr val="dk2"/>
                </a:solidFill>
                <a:latin typeface="Josefin Slab SemiBold"/>
                <a:ea typeface="Josefin Slab SemiBold"/>
                <a:cs typeface="Josefin Slab SemiBold"/>
                <a:sym typeface="Josefin Slab SemiBold"/>
              </a:defRPr>
            </a:lvl6pPr>
            <a:lvl7pPr indent="-304800" lvl="6" marL="3200400" rtl="0">
              <a:lnSpc>
                <a:spcPct val="115000"/>
              </a:lnSpc>
              <a:spcBef>
                <a:spcPts val="1600"/>
              </a:spcBef>
              <a:spcAft>
                <a:spcPts val="0"/>
              </a:spcAft>
              <a:buClr>
                <a:schemeClr val="dk2"/>
              </a:buClr>
              <a:buSzPts val="1200"/>
              <a:buFont typeface="Josefin Slab SemiBold"/>
              <a:buChar char="●"/>
              <a:defRPr sz="1200">
                <a:solidFill>
                  <a:schemeClr val="dk2"/>
                </a:solidFill>
                <a:latin typeface="Josefin Slab SemiBold"/>
                <a:ea typeface="Josefin Slab SemiBold"/>
                <a:cs typeface="Josefin Slab SemiBold"/>
                <a:sym typeface="Josefin Slab SemiBold"/>
              </a:defRPr>
            </a:lvl7pPr>
            <a:lvl8pPr indent="-304800" lvl="7" marL="3657600" rtl="0">
              <a:lnSpc>
                <a:spcPct val="115000"/>
              </a:lnSpc>
              <a:spcBef>
                <a:spcPts val="1600"/>
              </a:spcBef>
              <a:spcAft>
                <a:spcPts val="0"/>
              </a:spcAft>
              <a:buClr>
                <a:schemeClr val="dk2"/>
              </a:buClr>
              <a:buSzPts val="1200"/>
              <a:buFont typeface="Josefin Slab SemiBold"/>
              <a:buChar char="○"/>
              <a:defRPr sz="1200">
                <a:solidFill>
                  <a:schemeClr val="dk2"/>
                </a:solidFill>
                <a:latin typeface="Josefin Slab SemiBold"/>
                <a:ea typeface="Josefin Slab SemiBold"/>
                <a:cs typeface="Josefin Slab SemiBold"/>
                <a:sym typeface="Josefin Slab SemiBold"/>
              </a:defRPr>
            </a:lvl8pPr>
            <a:lvl9pPr indent="-304800" lvl="8" marL="4114800" rtl="0">
              <a:lnSpc>
                <a:spcPct val="115000"/>
              </a:lnSpc>
              <a:spcBef>
                <a:spcPts val="1600"/>
              </a:spcBef>
              <a:spcAft>
                <a:spcPts val="1600"/>
              </a:spcAft>
              <a:buClr>
                <a:schemeClr val="dk2"/>
              </a:buClr>
              <a:buSzPts val="1200"/>
              <a:buFont typeface="Josefin Slab SemiBold"/>
              <a:buChar char="■"/>
              <a:defRPr sz="1200">
                <a:solidFill>
                  <a:schemeClr val="dk2"/>
                </a:solidFill>
                <a:latin typeface="Josefin Slab SemiBold"/>
                <a:ea typeface="Josefin Slab SemiBold"/>
                <a:cs typeface="Josefin Slab SemiBold"/>
                <a:sym typeface="Josefin Slab SemiBold"/>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rtl="0" algn="r">
              <a:buNone/>
              <a:defRPr sz="1300">
                <a:solidFill>
                  <a:srgbClr val="666666"/>
                </a:solidFill>
                <a:latin typeface="Roboto Slab Light"/>
                <a:ea typeface="Roboto Slab Light"/>
                <a:cs typeface="Roboto Slab Light"/>
                <a:sym typeface="Roboto Slab Light"/>
              </a:defRPr>
            </a:lvl1pPr>
            <a:lvl2pPr lvl="1" rtl="0" algn="r">
              <a:buNone/>
              <a:defRPr sz="1300">
                <a:solidFill>
                  <a:srgbClr val="666666"/>
                </a:solidFill>
                <a:latin typeface="Roboto Slab Light"/>
                <a:ea typeface="Roboto Slab Light"/>
                <a:cs typeface="Roboto Slab Light"/>
                <a:sym typeface="Roboto Slab Light"/>
              </a:defRPr>
            </a:lvl2pPr>
            <a:lvl3pPr lvl="2" rtl="0" algn="r">
              <a:buNone/>
              <a:defRPr sz="1300">
                <a:solidFill>
                  <a:srgbClr val="666666"/>
                </a:solidFill>
                <a:latin typeface="Roboto Slab Light"/>
                <a:ea typeface="Roboto Slab Light"/>
                <a:cs typeface="Roboto Slab Light"/>
                <a:sym typeface="Roboto Slab Light"/>
              </a:defRPr>
            </a:lvl3pPr>
            <a:lvl4pPr lvl="3" rtl="0" algn="r">
              <a:buNone/>
              <a:defRPr sz="1300">
                <a:solidFill>
                  <a:srgbClr val="666666"/>
                </a:solidFill>
                <a:latin typeface="Roboto Slab Light"/>
                <a:ea typeface="Roboto Slab Light"/>
                <a:cs typeface="Roboto Slab Light"/>
                <a:sym typeface="Roboto Slab Light"/>
              </a:defRPr>
            </a:lvl4pPr>
            <a:lvl5pPr lvl="4" rtl="0" algn="r">
              <a:buNone/>
              <a:defRPr sz="1300">
                <a:solidFill>
                  <a:srgbClr val="666666"/>
                </a:solidFill>
                <a:latin typeface="Roboto Slab Light"/>
                <a:ea typeface="Roboto Slab Light"/>
                <a:cs typeface="Roboto Slab Light"/>
                <a:sym typeface="Roboto Slab Light"/>
              </a:defRPr>
            </a:lvl5pPr>
            <a:lvl6pPr lvl="5" rtl="0" algn="r">
              <a:buNone/>
              <a:defRPr sz="1300">
                <a:solidFill>
                  <a:srgbClr val="666666"/>
                </a:solidFill>
                <a:latin typeface="Roboto Slab Light"/>
                <a:ea typeface="Roboto Slab Light"/>
                <a:cs typeface="Roboto Slab Light"/>
                <a:sym typeface="Roboto Slab Light"/>
              </a:defRPr>
            </a:lvl6pPr>
            <a:lvl7pPr lvl="6" rtl="0" algn="r">
              <a:buNone/>
              <a:defRPr sz="1300">
                <a:solidFill>
                  <a:srgbClr val="666666"/>
                </a:solidFill>
                <a:latin typeface="Roboto Slab Light"/>
                <a:ea typeface="Roboto Slab Light"/>
                <a:cs typeface="Roboto Slab Light"/>
                <a:sym typeface="Roboto Slab Light"/>
              </a:defRPr>
            </a:lvl7pPr>
            <a:lvl8pPr lvl="7" rtl="0" algn="r">
              <a:buNone/>
              <a:defRPr sz="1300">
                <a:solidFill>
                  <a:srgbClr val="666666"/>
                </a:solidFill>
                <a:latin typeface="Roboto Slab Light"/>
                <a:ea typeface="Roboto Slab Light"/>
                <a:cs typeface="Roboto Slab Light"/>
                <a:sym typeface="Roboto Slab Light"/>
              </a:defRPr>
            </a:lvl8pPr>
            <a:lvl9pPr lvl="8" rtl="0" algn="r">
              <a:buNone/>
              <a:defRPr sz="1300">
                <a:solidFill>
                  <a:srgbClr val="666666"/>
                </a:solidFill>
                <a:latin typeface="Roboto Slab Light"/>
                <a:ea typeface="Roboto Slab Light"/>
                <a:cs typeface="Roboto Slab Light"/>
                <a:sym typeface="Roboto Slab Light"/>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noFill/>
      </p:bgPr>
    </p:bg>
    <p:spTree>
      <p:nvGrpSpPr>
        <p:cNvPr id="161" name="Shape 161"/>
        <p:cNvGrpSpPr/>
        <p:nvPr/>
      </p:nvGrpSpPr>
      <p:grpSpPr>
        <a:xfrm>
          <a:off x="0" y="0"/>
          <a:ext cx="0" cy="0"/>
          <a:chOff x="0" y="0"/>
          <a:chExt cx="0" cy="0"/>
        </a:xfrm>
      </p:grpSpPr>
      <p:sp>
        <p:nvSpPr>
          <p:cNvPr id="162" name="Google Shape;162;p1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63" name="Google Shape;163;p1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1pPr>
            <a:lvl2pPr indent="-304800" lvl="1" marL="9144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2pPr>
            <a:lvl3pPr indent="-304800" lvl="2" marL="13716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3pPr>
            <a:lvl4pPr indent="-304800" lvl="3" marL="1828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4pPr>
            <a:lvl5pPr indent="-304800" lvl="4" marL="22860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5pPr>
            <a:lvl6pPr indent="-304800" lvl="5" marL="27432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6pPr>
            <a:lvl7pPr indent="-304800" lvl="6" marL="32004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7pPr>
            <a:lvl8pPr indent="-304800" lvl="7" marL="36576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8pPr>
            <a:lvl9pPr indent="-304800" lvl="8" marL="411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9pPr>
          </a:lstStyle>
          <a:p/>
        </p:txBody>
      </p:sp>
      <p:sp>
        <p:nvSpPr>
          <p:cNvPr id="164" name="Google Shape;164;p14"/>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0"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167" name="Shape 167"/>
        <p:cNvGrpSpPr/>
        <p:nvPr/>
      </p:nvGrpSpPr>
      <p:grpSpPr>
        <a:xfrm>
          <a:off x="0" y="0"/>
          <a:ext cx="0" cy="0"/>
          <a:chOff x="0" y="0"/>
          <a:chExt cx="0" cy="0"/>
        </a:xfrm>
      </p:grpSpPr>
      <p:sp>
        <p:nvSpPr>
          <p:cNvPr id="168" name="Google Shape;168;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434343"/>
              </a:buClr>
              <a:buSzPts val="2800"/>
              <a:buFont typeface="Fira Sans Extra Condensed Medium"/>
              <a:buNone/>
              <a:defRPr sz="2800">
                <a:solidFill>
                  <a:srgbClr val="434343"/>
                </a:solidFill>
                <a:latin typeface="Fira Sans Extra Condensed Medium"/>
                <a:ea typeface="Fira Sans Extra Condensed Medium"/>
                <a:cs typeface="Fira Sans Extra Condensed Medium"/>
                <a:sym typeface="Fira Sans Extra Condensed Medium"/>
              </a:defRPr>
            </a:lvl1pPr>
            <a:lvl2pPr lvl="1" rtl="0">
              <a:spcBef>
                <a:spcPts val="0"/>
              </a:spcBef>
              <a:spcAft>
                <a:spcPts val="0"/>
              </a:spcAft>
              <a:buClr>
                <a:srgbClr val="666666"/>
              </a:buClr>
              <a:buSzPts val="2800"/>
              <a:buFont typeface="Squada One"/>
              <a:buNone/>
              <a:defRPr sz="2800">
                <a:solidFill>
                  <a:srgbClr val="666666"/>
                </a:solidFill>
                <a:latin typeface="Squada One"/>
                <a:ea typeface="Squada One"/>
                <a:cs typeface="Squada One"/>
                <a:sym typeface="Squada One"/>
              </a:defRPr>
            </a:lvl2pPr>
            <a:lvl3pPr lvl="2" rtl="0">
              <a:spcBef>
                <a:spcPts val="0"/>
              </a:spcBef>
              <a:spcAft>
                <a:spcPts val="0"/>
              </a:spcAft>
              <a:buClr>
                <a:srgbClr val="666666"/>
              </a:buClr>
              <a:buSzPts val="2800"/>
              <a:buFont typeface="Squada One"/>
              <a:buNone/>
              <a:defRPr sz="2800">
                <a:solidFill>
                  <a:srgbClr val="666666"/>
                </a:solidFill>
                <a:latin typeface="Squada One"/>
                <a:ea typeface="Squada One"/>
                <a:cs typeface="Squada One"/>
                <a:sym typeface="Squada One"/>
              </a:defRPr>
            </a:lvl3pPr>
            <a:lvl4pPr lvl="3" rtl="0">
              <a:spcBef>
                <a:spcPts val="0"/>
              </a:spcBef>
              <a:spcAft>
                <a:spcPts val="0"/>
              </a:spcAft>
              <a:buClr>
                <a:srgbClr val="666666"/>
              </a:buClr>
              <a:buSzPts val="2800"/>
              <a:buFont typeface="Squada One"/>
              <a:buNone/>
              <a:defRPr sz="2800">
                <a:solidFill>
                  <a:srgbClr val="666666"/>
                </a:solidFill>
                <a:latin typeface="Squada One"/>
                <a:ea typeface="Squada One"/>
                <a:cs typeface="Squada One"/>
                <a:sym typeface="Squada One"/>
              </a:defRPr>
            </a:lvl4pPr>
            <a:lvl5pPr lvl="4" rtl="0">
              <a:spcBef>
                <a:spcPts val="0"/>
              </a:spcBef>
              <a:spcAft>
                <a:spcPts val="0"/>
              </a:spcAft>
              <a:buClr>
                <a:srgbClr val="666666"/>
              </a:buClr>
              <a:buSzPts val="2800"/>
              <a:buFont typeface="Squada One"/>
              <a:buNone/>
              <a:defRPr sz="2800">
                <a:solidFill>
                  <a:srgbClr val="666666"/>
                </a:solidFill>
                <a:latin typeface="Squada One"/>
                <a:ea typeface="Squada One"/>
                <a:cs typeface="Squada One"/>
                <a:sym typeface="Squada One"/>
              </a:defRPr>
            </a:lvl5pPr>
            <a:lvl6pPr lvl="5" rtl="0">
              <a:spcBef>
                <a:spcPts val="0"/>
              </a:spcBef>
              <a:spcAft>
                <a:spcPts val="0"/>
              </a:spcAft>
              <a:buClr>
                <a:srgbClr val="666666"/>
              </a:buClr>
              <a:buSzPts val="2800"/>
              <a:buFont typeface="Squada One"/>
              <a:buNone/>
              <a:defRPr sz="2800">
                <a:solidFill>
                  <a:srgbClr val="666666"/>
                </a:solidFill>
                <a:latin typeface="Squada One"/>
                <a:ea typeface="Squada One"/>
                <a:cs typeface="Squada One"/>
                <a:sym typeface="Squada One"/>
              </a:defRPr>
            </a:lvl6pPr>
            <a:lvl7pPr lvl="6" rtl="0">
              <a:spcBef>
                <a:spcPts val="0"/>
              </a:spcBef>
              <a:spcAft>
                <a:spcPts val="0"/>
              </a:spcAft>
              <a:buClr>
                <a:srgbClr val="666666"/>
              </a:buClr>
              <a:buSzPts val="2800"/>
              <a:buFont typeface="Squada One"/>
              <a:buNone/>
              <a:defRPr sz="2800">
                <a:solidFill>
                  <a:srgbClr val="666666"/>
                </a:solidFill>
                <a:latin typeface="Squada One"/>
                <a:ea typeface="Squada One"/>
                <a:cs typeface="Squada One"/>
                <a:sym typeface="Squada One"/>
              </a:defRPr>
            </a:lvl7pPr>
            <a:lvl8pPr lvl="7" rtl="0">
              <a:spcBef>
                <a:spcPts val="0"/>
              </a:spcBef>
              <a:spcAft>
                <a:spcPts val="0"/>
              </a:spcAft>
              <a:buClr>
                <a:srgbClr val="666666"/>
              </a:buClr>
              <a:buSzPts val="2800"/>
              <a:buFont typeface="Squada One"/>
              <a:buNone/>
              <a:defRPr sz="2800">
                <a:solidFill>
                  <a:srgbClr val="666666"/>
                </a:solidFill>
                <a:latin typeface="Squada One"/>
                <a:ea typeface="Squada One"/>
                <a:cs typeface="Squada One"/>
                <a:sym typeface="Squada One"/>
              </a:defRPr>
            </a:lvl8pPr>
            <a:lvl9pPr lvl="8" rtl="0">
              <a:spcBef>
                <a:spcPts val="0"/>
              </a:spcBef>
              <a:spcAft>
                <a:spcPts val="0"/>
              </a:spcAft>
              <a:buClr>
                <a:srgbClr val="666666"/>
              </a:buClr>
              <a:buSzPts val="2800"/>
              <a:buFont typeface="Squada One"/>
              <a:buNone/>
              <a:defRPr sz="2800">
                <a:solidFill>
                  <a:srgbClr val="666666"/>
                </a:solidFill>
                <a:latin typeface="Squada One"/>
                <a:ea typeface="Squada One"/>
                <a:cs typeface="Squada One"/>
                <a:sym typeface="Squada One"/>
              </a:defRPr>
            </a:lvl9pPr>
          </a:lstStyle>
          <a:p/>
        </p:txBody>
      </p:sp>
      <p:sp>
        <p:nvSpPr>
          <p:cNvPr id="169" name="Google Shape;169;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666666"/>
              </a:buClr>
              <a:buSzPts val="1200"/>
              <a:buFont typeface="Roboto Slab Light"/>
              <a:buChar char="●"/>
              <a:defRPr sz="1200">
                <a:solidFill>
                  <a:srgbClr val="666666"/>
                </a:solidFill>
                <a:latin typeface="Roboto Slab Light"/>
                <a:ea typeface="Roboto Slab Light"/>
                <a:cs typeface="Roboto Slab Light"/>
                <a:sym typeface="Roboto Slab Light"/>
              </a:defRPr>
            </a:lvl1pPr>
            <a:lvl2pPr indent="-304800" lvl="1" marL="914400" rtl="0">
              <a:lnSpc>
                <a:spcPct val="115000"/>
              </a:lnSpc>
              <a:spcBef>
                <a:spcPts val="1600"/>
              </a:spcBef>
              <a:spcAft>
                <a:spcPts val="0"/>
              </a:spcAft>
              <a:buClr>
                <a:srgbClr val="666666"/>
              </a:buClr>
              <a:buSzPts val="1200"/>
              <a:buFont typeface="Roboto Slab Light"/>
              <a:buChar char="○"/>
              <a:defRPr sz="1200">
                <a:solidFill>
                  <a:srgbClr val="666666"/>
                </a:solidFill>
                <a:latin typeface="Roboto Slab Light"/>
                <a:ea typeface="Roboto Slab Light"/>
                <a:cs typeface="Roboto Slab Light"/>
                <a:sym typeface="Roboto Slab Light"/>
              </a:defRPr>
            </a:lvl2pPr>
            <a:lvl3pPr indent="-304800" lvl="2" marL="1371600" rtl="0">
              <a:lnSpc>
                <a:spcPct val="115000"/>
              </a:lnSpc>
              <a:spcBef>
                <a:spcPts val="1600"/>
              </a:spcBef>
              <a:spcAft>
                <a:spcPts val="0"/>
              </a:spcAft>
              <a:buClr>
                <a:srgbClr val="666666"/>
              </a:buClr>
              <a:buSzPts val="1200"/>
              <a:buFont typeface="Roboto Slab Light"/>
              <a:buChar char="■"/>
              <a:defRPr sz="1200">
                <a:solidFill>
                  <a:srgbClr val="666666"/>
                </a:solidFill>
                <a:latin typeface="Roboto Slab Light"/>
                <a:ea typeface="Roboto Slab Light"/>
                <a:cs typeface="Roboto Slab Light"/>
                <a:sym typeface="Roboto Slab Light"/>
              </a:defRPr>
            </a:lvl3pPr>
            <a:lvl4pPr indent="-304800" lvl="3" marL="1828800" rtl="0">
              <a:lnSpc>
                <a:spcPct val="115000"/>
              </a:lnSpc>
              <a:spcBef>
                <a:spcPts val="1600"/>
              </a:spcBef>
              <a:spcAft>
                <a:spcPts val="0"/>
              </a:spcAft>
              <a:buClr>
                <a:srgbClr val="666666"/>
              </a:buClr>
              <a:buSzPts val="1200"/>
              <a:buFont typeface="Roboto Slab Light"/>
              <a:buChar char="●"/>
              <a:defRPr sz="1200">
                <a:solidFill>
                  <a:srgbClr val="666666"/>
                </a:solidFill>
                <a:latin typeface="Roboto Slab Light"/>
                <a:ea typeface="Roboto Slab Light"/>
                <a:cs typeface="Roboto Slab Light"/>
                <a:sym typeface="Roboto Slab Light"/>
              </a:defRPr>
            </a:lvl4pPr>
            <a:lvl5pPr indent="-304800" lvl="4" marL="2286000" rtl="0">
              <a:lnSpc>
                <a:spcPct val="115000"/>
              </a:lnSpc>
              <a:spcBef>
                <a:spcPts val="1600"/>
              </a:spcBef>
              <a:spcAft>
                <a:spcPts val="0"/>
              </a:spcAft>
              <a:buClr>
                <a:srgbClr val="666666"/>
              </a:buClr>
              <a:buSzPts val="1200"/>
              <a:buFont typeface="Roboto Slab Light"/>
              <a:buChar char="○"/>
              <a:defRPr sz="1200">
                <a:solidFill>
                  <a:srgbClr val="666666"/>
                </a:solidFill>
                <a:latin typeface="Roboto Slab Light"/>
                <a:ea typeface="Roboto Slab Light"/>
                <a:cs typeface="Roboto Slab Light"/>
                <a:sym typeface="Roboto Slab Light"/>
              </a:defRPr>
            </a:lvl5pPr>
            <a:lvl6pPr indent="-304800" lvl="5" marL="2743200" rtl="0">
              <a:lnSpc>
                <a:spcPct val="115000"/>
              </a:lnSpc>
              <a:spcBef>
                <a:spcPts val="1600"/>
              </a:spcBef>
              <a:spcAft>
                <a:spcPts val="0"/>
              </a:spcAft>
              <a:buClr>
                <a:srgbClr val="666666"/>
              </a:buClr>
              <a:buSzPts val="1200"/>
              <a:buFont typeface="Roboto Slab Light"/>
              <a:buChar char="■"/>
              <a:defRPr sz="1200">
                <a:solidFill>
                  <a:srgbClr val="666666"/>
                </a:solidFill>
                <a:latin typeface="Roboto Slab Light"/>
                <a:ea typeface="Roboto Slab Light"/>
                <a:cs typeface="Roboto Slab Light"/>
                <a:sym typeface="Roboto Slab Light"/>
              </a:defRPr>
            </a:lvl6pPr>
            <a:lvl7pPr indent="-304800" lvl="6" marL="3200400" rtl="0">
              <a:lnSpc>
                <a:spcPct val="115000"/>
              </a:lnSpc>
              <a:spcBef>
                <a:spcPts val="1600"/>
              </a:spcBef>
              <a:spcAft>
                <a:spcPts val="0"/>
              </a:spcAft>
              <a:buClr>
                <a:srgbClr val="666666"/>
              </a:buClr>
              <a:buSzPts val="1200"/>
              <a:buFont typeface="Roboto Slab Light"/>
              <a:buChar char="●"/>
              <a:defRPr sz="1200">
                <a:solidFill>
                  <a:srgbClr val="666666"/>
                </a:solidFill>
                <a:latin typeface="Roboto Slab Light"/>
                <a:ea typeface="Roboto Slab Light"/>
                <a:cs typeface="Roboto Slab Light"/>
                <a:sym typeface="Roboto Slab Light"/>
              </a:defRPr>
            </a:lvl7pPr>
            <a:lvl8pPr indent="-304800" lvl="7" marL="3657600" rtl="0">
              <a:lnSpc>
                <a:spcPct val="115000"/>
              </a:lnSpc>
              <a:spcBef>
                <a:spcPts val="1600"/>
              </a:spcBef>
              <a:spcAft>
                <a:spcPts val="0"/>
              </a:spcAft>
              <a:buClr>
                <a:srgbClr val="666666"/>
              </a:buClr>
              <a:buSzPts val="1200"/>
              <a:buFont typeface="Roboto Slab Light"/>
              <a:buChar char="○"/>
              <a:defRPr sz="1200">
                <a:solidFill>
                  <a:srgbClr val="666666"/>
                </a:solidFill>
                <a:latin typeface="Roboto Slab Light"/>
                <a:ea typeface="Roboto Slab Light"/>
                <a:cs typeface="Roboto Slab Light"/>
                <a:sym typeface="Roboto Slab Light"/>
              </a:defRPr>
            </a:lvl8pPr>
            <a:lvl9pPr indent="-304800" lvl="8" marL="4114800" rtl="0">
              <a:lnSpc>
                <a:spcPct val="115000"/>
              </a:lnSpc>
              <a:spcBef>
                <a:spcPts val="1600"/>
              </a:spcBef>
              <a:spcAft>
                <a:spcPts val="1600"/>
              </a:spcAft>
              <a:buClr>
                <a:srgbClr val="666666"/>
              </a:buClr>
              <a:buSzPts val="1200"/>
              <a:buFont typeface="Roboto Slab Light"/>
              <a:buChar char="■"/>
              <a:defRPr sz="1200">
                <a:solidFill>
                  <a:srgbClr val="666666"/>
                </a:solidFill>
                <a:latin typeface="Roboto Slab Light"/>
                <a:ea typeface="Roboto Slab Light"/>
                <a:cs typeface="Roboto Slab Light"/>
                <a:sym typeface="Roboto Slab Light"/>
              </a:defRPr>
            </a:lvl9pPr>
          </a:lstStyle>
          <a:p/>
        </p:txBody>
      </p:sp>
      <p:sp>
        <p:nvSpPr>
          <p:cNvPr id="170" name="Google Shape;170;p1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rtl="0" algn="r">
              <a:buNone/>
              <a:defRPr sz="1300">
                <a:solidFill>
                  <a:srgbClr val="666666"/>
                </a:solidFill>
                <a:latin typeface="Roboto Slab Light"/>
                <a:ea typeface="Roboto Slab Light"/>
                <a:cs typeface="Roboto Slab Light"/>
                <a:sym typeface="Roboto Slab Light"/>
              </a:defRPr>
            </a:lvl1pPr>
            <a:lvl2pPr lvl="1" rtl="0" algn="r">
              <a:buNone/>
              <a:defRPr sz="1300">
                <a:solidFill>
                  <a:srgbClr val="666666"/>
                </a:solidFill>
                <a:latin typeface="Roboto Slab Light"/>
                <a:ea typeface="Roboto Slab Light"/>
                <a:cs typeface="Roboto Slab Light"/>
                <a:sym typeface="Roboto Slab Light"/>
              </a:defRPr>
            </a:lvl2pPr>
            <a:lvl3pPr lvl="2" rtl="0" algn="r">
              <a:buNone/>
              <a:defRPr sz="1300">
                <a:solidFill>
                  <a:srgbClr val="666666"/>
                </a:solidFill>
                <a:latin typeface="Roboto Slab Light"/>
                <a:ea typeface="Roboto Slab Light"/>
                <a:cs typeface="Roboto Slab Light"/>
                <a:sym typeface="Roboto Slab Light"/>
              </a:defRPr>
            </a:lvl3pPr>
            <a:lvl4pPr lvl="3" rtl="0" algn="r">
              <a:buNone/>
              <a:defRPr sz="1300">
                <a:solidFill>
                  <a:srgbClr val="666666"/>
                </a:solidFill>
                <a:latin typeface="Roboto Slab Light"/>
                <a:ea typeface="Roboto Slab Light"/>
                <a:cs typeface="Roboto Slab Light"/>
                <a:sym typeface="Roboto Slab Light"/>
              </a:defRPr>
            </a:lvl4pPr>
            <a:lvl5pPr lvl="4" rtl="0" algn="r">
              <a:buNone/>
              <a:defRPr sz="1300">
                <a:solidFill>
                  <a:srgbClr val="666666"/>
                </a:solidFill>
                <a:latin typeface="Roboto Slab Light"/>
                <a:ea typeface="Roboto Slab Light"/>
                <a:cs typeface="Roboto Slab Light"/>
                <a:sym typeface="Roboto Slab Light"/>
              </a:defRPr>
            </a:lvl5pPr>
            <a:lvl6pPr lvl="5" rtl="0" algn="r">
              <a:buNone/>
              <a:defRPr sz="1300">
                <a:solidFill>
                  <a:srgbClr val="666666"/>
                </a:solidFill>
                <a:latin typeface="Roboto Slab Light"/>
                <a:ea typeface="Roboto Slab Light"/>
                <a:cs typeface="Roboto Slab Light"/>
                <a:sym typeface="Roboto Slab Light"/>
              </a:defRPr>
            </a:lvl6pPr>
            <a:lvl7pPr lvl="6" rtl="0" algn="r">
              <a:buNone/>
              <a:defRPr sz="1300">
                <a:solidFill>
                  <a:srgbClr val="666666"/>
                </a:solidFill>
                <a:latin typeface="Roboto Slab Light"/>
                <a:ea typeface="Roboto Slab Light"/>
                <a:cs typeface="Roboto Slab Light"/>
                <a:sym typeface="Roboto Slab Light"/>
              </a:defRPr>
            </a:lvl7pPr>
            <a:lvl8pPr lvl="7" rtl="0" algn="r">
              <a:buNone/>
              <a:defRPr sz="1300">
                <a:solidFill>
                  <a:srgbClr val="666666"/>
                </a:solidFill>
                <a:latin typeface="Roboto Slab Light"/>
                <a:ea typeface="Roboto Slab Light"/>
                <a:cs typeface="Roboto Slab Light"/>
                <a:sym typeface="Roboto Slab Light"/>
              </a:defRPr>
            </a:lvl8pPr>
            <a:lvl9pPr lvl="8" rtl="0" algn="r">
              <a:buNone/>
              <a:defRPr sz="1300">
                <a:solidFill>
                  <a:srgbClr val="666666"/>
                </a:solidFill>
                <a:latin typeface="Roboto Slab Light"/>
                <a:ea typeface="Roboto Slab Light"/>
                <a:cs typeface="Roboto Slab Light"/>
                <a:sym typeface="Roboto Slab Light"/>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hyperlink" Target="http://www.youtube.com/watch?v=GVBeY1jSG9Y" TargetMode="Externa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77" name="Shape 377"/>
        <p:cNvGrpSpPr/>
        <p:nvPr/>
      </p:nvGrpSpPr>
      <p:grpSpPr>
        <a:xfrm>
          <a:off x="0" y="0"/>
          <a:ext cx="0" cy="0"/>
          <a:chOff x="0" y="0"/>
          <a:chExt cx="0" cy="0"/>
        </a:xfrm>
      </p:grpSpPr>
      <p:sp>
        <p:nvSpPr>
          <p:cNvPr id="378" name="Google Shape;378;p41"/>
          <p:cNvSpPr txBox="1"/>
          <p:nvPr>
            <p:ph idx="1" type="subTitle"/>
          </p:nvPr>
        </p:nvSpPr>
        <p:spPr>
          <a:xfrm>
            <a:off x="6214275" y="3469650"/>
            <a:ext cx="2099700" cy="71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FFFFF"/>
                </a:solidFill>
              </a:rPr>
              <a:t>Manuel Curral</a:t>
            </a:r>
            <a:br>
              <a:rPr lang="es">
                <a:solidFill>
                  <a:srgbClr val="FFFFFF"/>
                </a:solidFill>
              </a:rPr>
            </a:br>
            <a:r>
              <a:rPr lang="es">
                <a:solidFill>
                  <a:srgbClr val="FFFFFF"/>
                </a:solidFill>
              </a:rPr>
              <a:t>Marco Scavo</a:t>
            </a:r>
            <a:endParaRPr>
              <a:solidFill>
                <a:srgbClr val="FFFFFF"/>
              </a:solidFill>
            </a:endParaRPr>
          </a:p>
        </p:txBody>
      </p:sp>
      <p:sp>
        <p:nvSpPr>
          <p:cNvPr id="379" name="Google Shape;379;p41"/>
          <p:cNvSpPr txBox="1"/>
          <p:nvPr>
            <p:ph type="ctrTitle"/>
          </p:nvPr>
        </p:nvSpPr>
        <p:spPr>
          <a:xfrm>
            <a:off x="3414950" y="2072075"/>
            <a:ext cx="4899000" cy="17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FFFFF"/>
                </a:solidFill>
              </a:rPr>
              <a:t>Air</a:t>
            </a:r>
            <a:r>
              <a:rPr lang="es">
                <a:solidFill>
                  <a:srgbClr val="FFFFFF"/>
                </a:solidFill>
              </a:rPr>
              <a:t> Mundial Pollution</a:t>
            </a:r>
            <a:endParaRPr>
              <a:solidFill>
                <a:srgbClr val="FFFFFF"/>
              </a:solidFill>
            </a:endParaRPr>
          </a:p>
        </p:txBody>
      </p:sp>
      <p:sp>
        <p:nvSpPr>
          <p:cNvPr id="380" name="Google Shape;380;p41"/>
          <p:cNvSpPr txBox="1"/>
          <p:nvPr>
            <p:ph idx="4294967295"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08" name="Shape 608"/>
        <p:cNvGrpSpPr/>
        <p:nvPr/>
      </p:nvGrpSpPr>
      <p:grpSpPr>
        <a:xfrm>
          <a:off x="0" y="0"/>
          <a:ext cx="0" cy="0"/>
          <a:chOff x="0" y="0"/>
          <a:chExt cx="0" cy="0"/>
        </a:xfrm>
      </p:grpSpPr>
      <p:sp>
        <p:nvSpPr>
          <p:cNvPr id="609" name="Google Shape;609;p50"/>
          <p:cNvSpPr txBox="1"/>
          <p:nvPr>
            <p:ph idx="1" type="subTitle"/>
          </p:nvPr>
        </p:nvSpPr>
        <p:spPr>
          <a:xfrm>
            <a:off x="2286775" y="2272450"/>
            <a:ext cx="4717500" cy="631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a:solidFill>
                  <a:srgbClr val="FFFFFF"/>
                </a:solidFill>
              </a:rPr>
              <a:t>“</a:t>
            </a:r>
            <a:r>
              <a:rPr lang="es"/>
              <a:t>There is a </a:t>
            </a:r>
            <a:r>
              <a:rPr lang="es"/>
              <a:t>sufficiency</a:t>
            </a:r>
            <a:r>
              <a:rPr lang="es"/>
              <a:t> in the world for man's need but not for man's greed”</a:t>
            </a:r>
            <a:endParaRPr>
              <a:solidFill>
                <a:srgbClr val="FFFFFF"/>
              </a:solidFill>
            </a:endParaRPr>
          </a:p>
        </p:txBody>
      </p:sp>
      <p:sp>
        <p:nvSpPr>
          <p:cNvPr id="610" name="Google Shape;610;p50"/>
          <p:cNvSpPr txBox="1"/>
          <p:nvPr>
            <p:ph idx="2" type="subTitle"/>
          </p:nvPr>
        </p:nvSpPr>
        <p:spPr>
          <a:xfrm>
            <a:off x="3653850" y="3048650"/>
            <a:ext cx="3235200" cy="309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a:solidFill>
                  <a:srgbClr val="FFFFFF"/>
                </a:solidFill>
                <a:latin typeface="Fira Sans Extra Condensed"/>
                <a:ea typeface="Fira Sans Extra Condensed"/>
                <a:cs typeface="Fira Sans Extra Condensed"/>
                <a:sym typeface="Fira Sans Extra Condensed"/>
              </a:rPr>
              <a:t>—</a:t>
            </a:r>
            <a:r>
              <a:rPr lang="es"/>
              <a:t>Mahatma Gandhi</a:t>
            </a:r>
            <a:endParaRPr>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4" name="Shape 614"/>
        <p:cNvGrpSpPr/>
        <p:nvPr/>
      </p:nvGrpSpPr>
      <p:grpSpPr>
        <a:xfrm>
          <a:off x="0" y="0"/>
          <a:ext cx="0" cy="0"/>
          <a:chOff x="0" y="0"/>
          <a:chExt cx="0" cy="0"/>
        </a:xfrm>
      </p:grpSpPr>
      <p:sp>
        <p:nvSpPr>
          <p:cNvPr id="615" name="Google Shape;615;p51"/>
          <p:cNvSpPr txBox="1"/>
          <p:nvPr>
            <p:ph idx="4" type="subTitle"/>
          </p:nvPr>
        </p:nvSpPr>
        <p:spPr>
          <a:xfrm>
            <a:off x="6189625" y="2360150"/>
            <a:ext cx="1794600" cy="167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200"/>
              <a:t> To correlate this data with others about the diseases that kill people (especially heart disease, as shown in the video).</a:t>
            </a:r>
            <a:endParaRPr sz="1200"/>
          </a:p>
          <a:p>
            <a:pPr indent="0" lvl="0" marL="0" rtl="0" algn="ctr">
              <a:spcBef>
                <a:spcPts val="0"/>
              </a:spcBef>
              <a:spcAft>
                <a:spcPts val="0"/>
              </a:spcAft>
              <a:buClr>
                <a:schemeClr val="dk1"/>
              </a:buClr>
              <a:buSzPts val="1100"/>
              <a:buFont typeface="Arial"/>
              <a:buNone/>
            </a:pPr>
            <a:r>
              <a:rPr lang="es" sz="1200"/>
              <a:t>And thus have a greater impact that actually changes people's behavior</a:t>
            </a:r>
            <a:endParaRPr sz="1200"/>
          </a:p>
          <a:p>
            <a:pPr indent="0" lvl="0" marL="0" rtl="0" algn="ctr">
              <a:spcBef>
                <a:spcPts val="0"/>
              </a:spcBef>
              <a:spcAft>
                <a:spcPts val="0"/>
              </a:spcAft>
              <a:buClr>
                <a:schemeClr val="dk1"/>
              </a:buClr>
              <a:buSzPts val="1100"/>
              <a:buFont typeface="Arial"/>
              <a:buNone/>
            </a:pPr>
            <a:r>
              <a:t/>
            </a:r>
            <a:endParaRPr sz="1200"/>
          </a:p>
        </p:txBody>
      </p:sp>
      <p:sp>
        <p:nvSpPr>
          <p:cNvPr id="616" name="Google Shape;616;p51"/>
          <p:cNvSpPr txBox="1"/>
          <p:nvPr>
            <p:ph idx="2" type="subTitle"/>
          </p:nvPr>
        </p:nvSpPr>
        <p:spPr>
          <a:xfrm>
            <a:off x="3778525" y="2807050"/>
            <a:ext cx="15732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200"/>
              <a:t>Reuse</a:t>
            </a:r>
            <a:br>
              <a:rPr lang="es" sz="1200"/>
            </a:br>
            <a:r>
              <a:rPr lang="es" sz="1200"/>
              <a:t>Reduce</a:t>
            </a:r>
            <a:br>
              <a:rPr lang="es" sz="1200"/>
            </a:br>
            <a:r>
              <a:rPr lang="es" sz="1200"/>
              <a:t>Recycle</a:t>
            </a:r>
            <a:endParaRPr sz="1200"/>
          </a:p>
        </p:txBody>
      </p:sp>
      <p:sp>
        <p:nvSpPr>
          <p:cNvPr id="617" name="Google Shape;617;p51"/>
          <p:cNvSpPr txBox="1"/>
          <p:nvPr>
            <p:ph idx="1" type="subTitle"/>
          </p:nvPr>
        </p:nvSpPr>
        <p:spPr>
          <a:xfrm>
            <a:off x="1285650" y="2696975"/>
            <a:ext cx="15732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200"/>
              <a:t>Representing Top 10 polluting countries of World and by Continent</a:t>
            </a:r>
            <a:br>
              <a:rPr lang="es" sz="1200"/>
            </a:br>
            <a:r>
              <a:rPr lang="es" sz="1200"/>
              <a:t>and Also Top 10 less polluting by same factors</a:t>
            </a:r>
            <a:endParaRPr sz="1200"/>
          </a:p>
        </p:txBody>
      </p:sp>
      <p:sp>
        <p:nvSpPr>
          <p:cNvPr id="618" name="Google Shape;618;p51"/>
          <p:cNvSpPr txBox="1"/>
          <p:nvPr>
            <p:ph idx="5" type="ctrTitle"/>
          </p:nvPr>
        </p:nvSpPr>
        <p:spPr>
          <a:xfrm>
            <a:off x="6014792" y="2159636"/>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a:t>Vision</a:t>
            </a:r>
            <a:endParaRPr b="1"/>
          </a:p>
        </p:txBody>
      </p:sp>
      <p:sp>
        <p:nvSpPr>
          <p:cNvPr id="619" name="Google Shape;619;p51"/>
          <p:cNvSpPr txBox="1"/>
          <p:nvPr>
            <p:ph idx="3" type="ctrTitle"/>
          </p:nvPr>
        </p:nvSpPr>
        <p:spPr>
          <a:xfrm>
            <a:off x="3388692" y="2159624"/>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a:t>Values</a:t>
            </a:r>
            <a:endParaRPr b="1"/>
          </a:p>
        </p:txBody>
      </p:sp>
      <p:sp>
        <p:nvSpPr>
          <p:cNvPr id="620" name="Google Shape;620;p51"/>
          <p:cNvSpPr txBox="1"/>
          <p:nvPr>
            <p:ph type="ctrTitle"/>
          </p:nvPr>
        </p:nvSpPr>
        <p:spPr>
          <a:xfrm>
            <a:off x="762592" y="2312074"/>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a:t>MISSION</a:t>
            </a:r>
            <a:endParaRPr b="1"/>
          </a:p>
        </p:txBody>
      </p:sp>
      <p:sp>
        <p:nvSpPr>
          <p:cNvPr id="621" name="Google Shape;621;p51"/>
          <p:cNvSpPr txBox="1"/>
          <p:nvPr>
            <p:ph idx="12" type="sldNum"/>
          </p:nvPr>
        </p:nvSpPr>
        <p:spPr>
          <a:xfrm flipH="1">
            <a:off x="624693" y="429749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solidFill>
                <a:schemeClr val="dk2"/>
              </a:solidFill>
            </a:endParaRPr>
          </a:p>
        </p:txBody>
      </p:sp>
      <p:sp>
        <p:nvSpPr>
          <p:cNvPr id="622" name="Google Shape;622;p51"/>
          <p:cNvSpPr txBox="1"/>
          <p:nvPr>
            <p:ph idx="6" type="ctrTitle"/>
          </p:nvPr>
        </p:nvSpPr>
        <p:spPr>
          <a:xfrm flipH="1">
            <a:off x="1964850" y="269048"/>
            <a:ext cx="5214300" cy="66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E</a:t>
            </a:r>
            <a:endParaRPr/>
          </a:p>
          <a:p>
            <a:pPr indent="0" lvl="0" marL="0" rtl="0" algn="ctr">
              <a:spcBef>
                <a:spcPts val="0"/>
              </a:spcBef>
              <a:spcAft>
                <a:spcPts val="0"/>
              </a:spcAft>
              <a:buClr>
                <a:schemeClr val="dk1"/>
              </a:buClr>
              <a:buSzPts val="1100"/>
              <a:buFont typeface="Arial"/>
              <a:buNone/>
            </a:pPr>
            <a:r>
              <a:rPr lang="es"/>
              <a:t>Expected Projection &amp; Future Work</a:t>
            </a:r>
            <a:endParaRPr/>
          </a:p>
          <a:p>
            <a:pPr indent="0" lvl="0" marL="0" rtl="0" algn="ctr">
              <a:spcBef>
                <a:spcPts val="0"/>
              </a:spcBef>
              <a:spcAft>
                <a:spcPts val="0"/>
              </a:spcAft>
              <a:buNone/>
            </a:pPr>
            <a:r>
              <a:t/>
            </a:r>
            <a:endParaRPr/>
          </a:p>
        </p:txBody>
      </p:sp>
      <p:grpSp>
        <p:nvGrpSpPr>
          <p:cNvPr id="623" name="Google Shape;623;p51"/>
          <p:cNvGrpSpPr/>
          <p:nvPr/>
        </p:nvGrpSpPr>
        <p:grpSpPr>
          <a:xfrm>
            <a:off x="4864822" y="2293241"/>
            <a:ext cx="555653" cy="557031"/>
            <a:chOff x="4820425" y="1329900"/>
            <a:chExt cx="70175" cy="70350"/>
          </a:xfrm>
        </p:grpSpPr>
        <p:sp>
          <p:nvSpPr>
            <p:cNvPr id="624" name="Google Shape;624;p5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51"/>
          <p:cNvGrpSpPr/>
          <p:nvPr/>
        </p:nvGrpSpPr>
        <p:grpSpPr>
          <a:xfrm>
            <a:off x="2559795" y="2360161"/>
            <a:ext cx="299053" cy="288720"/>
            <a:chOff x="2127141" y="3043500"/>
            <a:chExt cx="422629" cy="408027"/>
          </a:xfrm>
        </p:grpSpPr>
        <p:grpSp>
          <p:nvGrpSpPr>
            <p:cNvPr id="629" name="Google Shape;629;p51"/>
            <p:cNvGrpSpPr/>
            <p:nvPr/>
          </p:nvGrpSpPr>
          <p:grpSpPr>
            <a:xfrm>
              <a:off x="2127141" y="3048223"/>
              <a:ext cx="418743" cy="403304"/>
              <a:chOff x="2101363" y="3048223"/>
              <a:chExt cx="418743" cy="403304"/>
            </a:xfrm>
          </p:grpSpPr>
          <p:sp>
            <p:nvSpPr>
              <p:cNvPr id="630" name="Google Shape;630;p51"/>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1"/>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 name="Google Shape;632;p51"/>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1"/>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 name="Google Shape;634;p51"/>
          <p:cNvGrpSpPr/>
          <p:nvPr/>
        </p:nvGrpSpPr>
        <p:grpSpPr>
          <a:xfrm>
            <a:off x="6675836" y="2159613"/>
            <a:ext cx="232984" cy="231332"/>
            <a:chOff x="890400" y="4399350"/>
            <a:chExt cx="486600" cy="483150"/>
          </a:xfrm>
        </p:grpSpPr>
        <p:sp>
          <p:nvSpPr>
            <p:cNvPr id="635" name="Google Shape;635;p51"/>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6" name="Google Shape;636;p51"/>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7" name="Google Shape;637;p51"/>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41" name="Shape 641"/>
        <p:cNvGrpSpPr/>
        <p:nvPr/>
      </p:nvGrpSpPr>
      <p:grpSpPr>
        <a:xfrm>
          <a:off x="0" y="0"/>
          <a:ext cx="0" cy="0"/>
          <a:chOff x="0" y="0"/>
          <a:chExt cx="0" cy="0"/>
        </a:xfrm>
      </p:grpSpPr>
      <p:pic>
        <p:nvPicPr>
          <p:cNvPr id="642" name="Google Shape;642;p52"/>
          <p:cNvPicPr preferRelativeResize="0"/>
          <p:nvPr/>
        </p:nvPicPr>
        <p:blipFill>
          <a:blip r:embed="rId3">
            <a:alphaModFix/>
          </a:blip>
          <a:stretch>
            <a:fillRect/>
          </a:stretch>
        </p:blipFill>
        <p:spPr>
          <a:xfrm>
            <a:off x="3540813" y="2383565"/>
            <a:ext cx="2061222" cy="376165"/>
          </a:xfrm>
          <a:prstGeom prst="rect">
            <a:avLst/>
          </a:prstGeom>
          <a:noFill/>
          <a:ln>
            <a:noFill/>
          </a:ln>
        </p:spPr>
      </p:pic>
      <p:sp>
        <p:nvSpPr>
          <p:cNvPr id="643" name="Google Shape;643;p52"/>
          <p:cNvSpPr txBox="1"/>
          <p:nvPr/>
        </p:nvSpPr>
        <p:spPr>
          <a:xfrm>
            <a:off x="1520200" y="400050"/>
            <a:ext cx="5898000" cy="17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3000">
                <a:solidFill>
                  <a:srgbClr val="FFFFFF"/>
                </a:solidFill>
                <a:latin typeface="Roboto Slab"/>
                <a:ea typeface="Roboto Slab"/>
                <a:cs typeface="Roboto Slab"/>
                <a:sym typeface="Roboto Slab"/>
              </a:rPr>
              <a:t>END of Presentation</a:t>
            </a:r>
            <a:endParaRPr b="1" sz="3000">
              <a:solidFill>
                <a:srgbClr val="FFFFFF"/>
              </a:solidFill>
              <a:latin typeface="Roboto Slab"/>
              <a:ea typeface="Roboto Slab"/>
              <a:cs typeface="Roboto Slab"/>
              <a:sym typeface="Roboto Slab"/>
            </a:endParaRPr>
          </a:p>
        </p:txBody>
      </p:sp>
      <p:grpSp>
        <p:nvGrpSpPr>
          <p:cNvPr id="644" name="Google Shape;644;p52"/>
          <p:cNvGrpSpPr/>
          <p:nvPr/>
        </p:nvGrpSpPr>
        <p:grpSpPr>
          <a:xfrm>
            <a:off x="4033934" y="1465976"/>
            <a:ext cx="337600" cy="293047"/>
            <a:chOff x="-28462125" y="3199700"/>
            <a:chExt cx="298550" cy="259150"/>
          </a:xfrm>
        </p:grpSpPr>
        <p:sp>
          <p:nvSpPr>
            <p:cNvPr id="645" name="Google Shape;645;p52"/>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2"/>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2"/>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51" name="Shape 651"/>
        <p:cNvGrpSpPr/>
        <p:nvPr/>
      </p:nvGrpSpPr>
      <p:grpSpPr>
        <a:xfrm>
          <a:off x="0" y="0"/>
          <a:ext cx="0" cy="0"/>
          <a:chOff x="0" y="0"/>
          <a:chExt cx="0" cy="0"/>
        </a:xfrm>
      </p:grpSpPr>
      <p:sp>
        <p:nvSpPr>
          <p:cNvPr id="652" name="Google Shape;652;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...and our </a:t>
            </a:r>
            <a:r>
              <a:rPr lang="es"/>
              <a:t>set of editable icons</a:t>
            </a:r>
            <a:endParaRPr>
              <a:solidFill>
                <a:srgbClr val="FFFFFF"/>
              </a:solidFill>
              <a:latin typeface="Proxima Nova Semibold"/>
              <a:ea typeface="Proxima Nova Semibold"/>
              <a:cs typeface="Proxima Nova Semibold"/>
              <a:sym typeface="Proxima Nova Semibold"/>
            </a:endParaRPr>
          </a:p>
        </p:txBody>
      </p:sp>
      <p:sp>
        <p:nvSpPr>
          <p:cNvPr id="653" name="Google Shape;653;p53"/>
          <p:cNvSpPr txBox="1"/>
          <p:nvPr>
            <p:ph idx="4294967295" type="body"/>
          </p:nvPr>
        </p:nvSpPr>
        <p:spPr>
          <a:xfrm>
            <a:off x="1068100" y="14578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Proxima Nova"/>
                <a:ea typeface="Proxima Nova"/>
                <a:cs typeface="Proxima Nova"/>
                <a:sym typeface="Proxima Nova"/>
              </a:rPr>
              <a:t>You can resize these icons keeping the quality.</a:t>
            </a:r>
            <a:endParaRPr sz="1200">
              <a:solidFill>
                <a:srgbClr val="FFFFFF"/>
              </a:solidFill>
              <a:latin typeface="Proxima Nova"/>
              <a:ea typeface="Proxima Nova"/>
              <a:cs typeface="Proxima Nova"/>
              <a:sym typeface="Proxima Nova"/>
            </a:endParaRPr>
          </a:p>
          <a:p>
            <a:pPr indent="0" lvl="0" marL="0" rtl="0" algn="ctr">
              <a:spcBef>
                <a:spcPts val="0"/>
              </a:spcBef>
              <a:spcAft>
                <a:spcPts val="0"/>
              </a:spcAft>
              <a:buNone/>
            </a:pPr>
            <a:r>
              <a:rPr lang="es">
                <a:solidFill>
                  <a:srgbClr val="FFFFFF"/>
                </a:solidFill>
              </a:rPr>
              <a:t>You can change the stroke and fill color; just select the icon and click on the paint bucket/pen.</a:t>
            </a:r>
            <a:br>
              <a:rPr lang="es"/>
            </a:br>
            <a:endParaRPr/>
          </a:p>
        </p:txBody>
      </p:sp>
      <p:grpSp>
        <p:nvGrpSpPr>
          <p:cNvPr id="654" name="Google Shape;654;p53"/>
          <p:cNvGrpSpPr/>
          <p:nvPr/>
        </p:nvGrpSpPr>
        <p:grpSpPr>
          <a:xfrm>
            <a:off x="1464905" y="1938596"/>
            <a:ext cx="230668" cy="202756"/>
            <a:chOff x="898875" y="244725"/>
            <a:chExt cx="481800" cy="423500"/>
          </a:xfrm>
        </p:grpSpPr>
        <p:sp>
          <p:nvSpPr>
            <p:cNvPr id="655" name="Google Shape;655;p53"/>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56" name="Google Shape;656;p53"/>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57" name="Google Shape;657;p53"/>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58" name="Google Shape;658;p53"/>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59" name="Google Shape;659;p53"/>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60" name="Google Shape;660;p53"/>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61" name="Google Shape;661;p53"/>
          <p:cNvGrpSpPr/>
          <p:nvPr/>
        </p:nvGrpSpPr>
        <p:grpSpPr>
          <a:xfrm>
            <a:off x="1762989" y="1924634"/>
            <a:ext cx="202744" cy="230680"/>
            <a:chOff x="1529350" y="258825"/>
            <a:chExt cx="423475" cy="481825"/>
          </a:xfrm>
        </p:grpSpPr>
        <p:sp>
          <p:nvSpPr>
            <p:cNvPr id="662" name="Google Shape;662;p53"/>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63" name="Google Shape;663;p53"/>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64" name="Google Shape;664;p53"/>
          <p:cNvGrpSpPr/>
          <p:nvPr/>
        </p:nvGrpSpPr>
        <p:grpSpPr>
          <a:xfrm>
            <a:off x="2030199" y="1979147"/>
            <a:ext cx="231793" cy="121654"/>
            <a:chOff x="2084325" y="363300"/>
            <a:chExt cx="484150" cy="254100"/>
          </a:xfrm>
        </p:grpSpPr>
        <p:sp>
          <p:nvSpPr>
            <p:cNvPr id="665" name="Google Shape;665;p53"/>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66" name="Google Shape;666;p53"/>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67" name="Google Shape;667;p53"/>
          <p:cNvGrpSpPr/>
          <p:nvPr/>
        </p:nvGrpSpPr>
        <p:grpSpPr>
          <a:xfrm>
            <a:off x="2335704" y="1924634"/>
            <a:ext cx="202744" cy="230680"/>
            <a:chOff x="2707500" y="249400"/>
            <a:chExt cx="423475" cy="481825"/>
          </a:xfrm>
        </p:grpSpPr>
        <p:sp>
          <p:nvSpPr>
            <p:cNvPr id="668" name="Google Shape;668;p53"/>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69" name="Google Shape;669;p53"/>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70" name="Google Shape;670;p53"/>
          <p:cNvGrpSpPr/>
          <p:nvPr/>
        </p:nvGrpSpPr>
        <p:grpSpPr>
          <a:xfrm>
            <a:off x="2616948" y="1924855"/>
            <a:ext cx="207652" cy="230237"/>
            <a:chOff x="3300325" y="249875"/>
            <a:chExt cx="433725" cy="480900"/>
          </a:xfrm>
        </p:grpSpPr>
        <p:sp>
          <p:nvSpPr>
            <p:cNvPr id="671" name="Google Shape;671;p53"/>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72" name="Google Shape;672;p53"/>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73" name="Google Shape;673;p53"/>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74" name="Google Shape;674;p53"/>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75" name="Google Shape;675;p53"/>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76" name="Google Shape;676;p53"/>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77" name="Google Shape;677;p53"/>
          <p:cNvGrpSpPr/>
          <p:nvPr/>
        </p:nvGrpSpPr>
        <p:grpSpPr>
          <a:xfrm>
            <a:off x="2881512" y="1924802"/>
            <a:ext cx="239585" cy="230345"/>
            <a:chOff x="3854700" y="249750"/>
            <a:chExt cx="500425" cy="481125"/>
          </a:xfrm>
        </p:grpSpPr>
        <p:sp>
          <p:nvSpPr>
            <p:cNvPr id="678" name="Google Shape;678;p53"/>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79" name="Google Shape;679;p53"/>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80" name="Google Shape;680;p53"/>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81" name="Google Shape;681;p53"/>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82" name="Google Shape;682;p53"/>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83" name="Google Shape;683;p53"/>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84" name="Google Shape;684;p53"/>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85" name="Google Shape;685;p53"/>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86" name="Google Shape;686;p53"/>
          <p:cNvGrpSpPr/>
          <p:nvPr/>
        </p:nvGrpSpPr>
        <p:grpSpPr>
          <a:xfrm>
            <a:off x="3165730" y="1924802"/>
            <a:ext cx="239585" cy="230345"/>
            <a:chOff x="4447550" y="249750"/>
            <a:chExt cx="500425" cy="481125"/>
          </a:xfrm>
        </p:grpSpPr>
        <p:sp>
          <p:nvSpPr>
            <p:cNvPr id="687" name="Google Shape;687;p53"/>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88" name="Google Shape;688;p53"/>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89" name="Google Shape;689;p53"/>
          <p:cNvGrpSpPr/>
          <p:nvPr/>
        </p:nvGrpSpPr>
        <p:grpSpPr>
          <a:xfrm>
            <a:off x="3457573" y="1924634"/>
            <a:ext cx="230680" cy="230680"/>
            <a:chOff x="5049725" y="249400"/>
            <a:chExt cx="481825" cy="481825"/>
          </a:xfrm>
        </p:grpSpPr>
        <p:sp>
          <p:nvSpPr>
            <p:cNvPr id="690" name="Google Shape;690;p53"/>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91" name="Google Shape;691;p53"/>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92" name="Google Shape;692;p53"/>
          <p:cNvGrpSpPr/>
          <p:nvPr/>
        </p:nvGrpSpPr>
        <p:grpSpPr>
          <a:xfrm>
            <a:off x="3739037" y="1924634"/>
            <a:ext cx="230680" cy="230680"/>
            <a:chOff x="5660400" y="238125"/>
            <a:chExt cx="481825" cy="481825"/>
          </a:xfrm>
        </p:grpSpPr>
        <p:sp>
          <p:nvSpPr>
            <p:cNvPr id="693" name="Google Shape;693;p53"/>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94" name="Google Shape;694;p53"/>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95" name="Google Shape;695;p53"/>
          <p:cNvGrpSpPr/>
          <p:nvPr/>
        </p:nvGrpSpPr>
        <p:grpSpPr>
          <a:xfrm>
            <a:off x="4022370" y="1924634"/>
            <a:ext cx="230680" cy="230680"/>
            <a:chOff x="6235400" y="249400"/>
            <a:chExt cx="481825" cy="481825"/>
          </a:xfrm>
        </p:grpSpPr>
        <p:sp>
          <p:nvSpPr>
            <p:cNvPr id="696" name="Google Shape;696;p53"/>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97" name="Google Shape;697;p53"/>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98" name="Google Shape;698;p53"/>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99" name="Google Shape;699;p53"/>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00" name="Google Shape;700;p53"/>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01" name="Google Shape;701;p53"/>
          <p:cNvGrpSpPr/>
          <p:nvPr/>
        </p:nvGrpSpPr>
        <p:grpSpPr>
          <a:xfrm>
            <a:off x="1464576" y="2227020"/>
            <a:ext cx="231327" cy="202708"/>
            <a:chOff x="899850" y="871450"/>
            <a:chExt cx="483175" cy="423400"/>
          </a:xfrm>
        </p:grpSpPr>
        <p:sp>
          <p:nvSpPr>
            <p:cNvPr id="702" name="Google Shape;702;p5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03" name="Google Shape;703;p5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04" name="Google Shape;704;p5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05" name="Google Shape;705;p5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706" name="Google Shape;706;p53"/>
          <p:cNvSpPr/>
          <p:nvPr/>
        </p:nvSpPr>
        <p:spPr>
          <a:xfrm>
            <a:off x="1761644" y="2213044"/>
            <a:ext cx="205485" cy="230680"/>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707" name="Google Shape;707;p53"/>
          <p:cNvGrpSpPr/>
          <p:nvPr/>
        </p:nvGrpSpPr>
        <p:grpSpPr>
          <a:xfrm>
            <a:off x="2030306" y="2213028"/>
            <a:ext cx="231578" cy="230692"/>
            <a:chOff x="2085450" y="842250"/>
            <a:chExt cx="483700" cy="481850"/>
          </a:xfrm>
        </p:grpSpPr>
        <p:sp>
          <p:nvSpPr>
            <p:cNvPr id="708" name="Google Shape;708;p53"/>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09" name="Google Shape;709;p53"/>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10" name="Google Shape;710;p53"/>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11" name="Google Shape;711;p53"/>
          <p:cNvGrpSpPr/>
          <p:nvPr/>
        </p:nvGrpSpPr>
        <p:grpSpPr>
          <a:xfrm>
            <a:off x="2321718" y="2213034"/>
            <a:ext cx="230716" cy="230680"/>
            <a:chOff x="2685825" y="840375"/>
            <a:chExt cx="481900" cy="481825"/>
          </a:xfrm>
        </p:grpSpPr>
        <p:sp>
          <p:nvSpPr>
            <p:cNvPr id="712" name="Google Shape;712;p53"/>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13" name="Google Shape;713;p53"/>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14" name="Google Shape;714;p53"/>
          <p:cNvGrpSpPr/>
          <p:nvPr/>
        </p:nvGrpSpPr>
        <p:grpSpPr>
          <a:xfrm>
            <a:off x="2601633" y="2212818"/>
            <a:ext cx="238281" cy="231111"/>
            <a:chOff x="3270675" y="841800"/>
            <a:chExt cx="497700" cy="482725"/>
          </a:xfrm>
        </p:grpSpPr>
        <p:sp>
          <p:nvSpPr>
            <p:cNvPr id="715" name="Google Shape;715;p53"/>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16" name="Google Shape;716;p53"/>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17" name="Google Shape;717;p53"/>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718" name="Google Shape;718;p53"/>
          <p:cNvSpPr/>
          <p:nvPr/>
        </p:nvSpPr>
        <p:spPr>
          <a:xfrm>
            <a:off x="2886029" y="2220249"/>
            <a:ext cx="230680" cy="216269"/>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719" name="Google Shape;719;p53"/>
          <p:cNvGrpSpPr/>
          <p:nvPr/>
        </p:nvGrpSpPr>
        <p:grpSpPr>
          <a:xfrm>
            <a:off x="3170183" y="2227002"/>
            <a:ext cx="230680" cy="202744"/>
            <a:chOff x="4467200" y="877100"/>
            <a:chExt cx="481825" cy="423475"/>
          </a:xfrm>
        </p:grpSpPr>
        <p:sp>
          <p:nvSpPr>
            <p:cNvPr id="720" name="Google Shape;720;p5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21" name="Google Shape;721;p5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22" name="Google Shape;722;p5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23" name="Google Shape;723;p5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24" name="Google Shape;724;p53"/>
          <p:cNvGrpSpPr/>
          <p:nvPr/>
        </p:nvGrpSpPr>
        <p:grpSpPr>
          <a:xfrm>
            <a:off x="3452294" y="2213028"/>
            <a:ext cx="241237" cy="230692"/>
            <a:chOff x="5045500" y="842250"/>
            <a:chExt cx="503875" cy="481850"/>
          </a:xfrm>
        </p:grpSpPr>
        <p:sp>
          <p:nvSpPr>
            <p:cNvPr id="725" name="Google Shape;725;p53"/>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26" name="Google Shape;726;p53"/>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27" name="Google Shape;727;p53"/>
          <p:cNvGrpSpPr/>
          <p:nvPr/>
        </p:nvGrpSpPr>
        <p:grpSpPr>
          <a:xfrm>
            <a:off x="3739816" y="2230856"/>
            <a:ext cx="229124" cy="195036"/>
            <a:chOff x="5645200" y="879425"/>
            <a:chExt cx="478575" cy="407375"/>
          </a:xfrm>
        </p:grpSpPr>
        <p:sp>
          <p:nvSpPr>
            <p:cNvPr id="728" name="Google Shape;728;p53"/>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29" name="Google Shape;729;p53"/>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30" name="Google Shape;730;p53"/>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31" name="Google Shape;731;p53"/>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32" name="Google Shape;732;p53"/>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33" name="Google Shape;733;p53"/>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34" name="Google Shape;734;p53"/>
          <p:cNvGrpSpPr/>
          <p:nvPr/>
        </p:nvGrpSpPr>
        <p:grpSpPr>
          <a:xfrm>
            <a:off x="4036332" y="2213034"/>
            <a:ext cx="202756" cy="230680"/>
            <a:chOff x="6264525" y="842250"/>
            <a:chExt cx="423500" cy="481825"/>
          </a:xfrm>
        </p:grpSpPr>
        <p:sp>
          <p:nvSpPr>
            <p:cNvPr id="735" name="Google Shape;735;p53"/>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36" name="Google Shape;736;p53"/>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37" name="Google Shape;737;p53"/>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38" name="Google Shape;738;p53"/>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39" name="Google Shape;739;p53"/>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40" name="Google Shape;740;p53"/>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41" name="Google Shape;741;p53"/>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42" name="Google Shape;742;p53"/>
          <p:cNvGrpSpPr/>
          <p:nvPr/>
        </p:nvGrpSpPr>
        <p:grpSpPr>
          <a:xfrm>
            <a:off x="1464899" y="2494984"/>
            <a:ext cx="230680" cy="230680"/>
            <a:chOff x="900750" y="1436075"/>
            <a:chExt cx="481825" cy="481825"/>
          </a:xfrm>
        </p:grpSpPr>
        <p:sp>
          <p:nvSpPr>
            <p:cNvPr id="743" name="Google Shape;743;p53"/>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44" name="Google Shape;744;p53"/>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45" name="Google Shape;745;p53"/>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46" name="Google Shape;746;p53"/>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47" name="Google Shape;747;p53"/>
          <p:cNvGrpSpPr/>
          <p:nvPr/>
        </p:nvGrpSpPr>
        <p:grpSpPr>
          <a:xfrm>
            <a:off x="1749021" y="2535978"/>
            <a:ext cx="230680" cy="148692"/>
            <a:chOff x="1492675" y="1520750"/>
            <a:chExt cx="481825" cy="310575"/>
          </a:xfrm>
        </p:grpSpPr>
        <p:sp>
          <p:nvSpPr>
            <p:cNvPr id="748" name="Google Shape;748;p53"/>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49" name="Google Shape;749;p53"/>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50" name="Google Shape;750;p53"/>
          <p:cNvGrpSpPr/>
          <p:nvPr/>
        </p:nvGrpSpPr>
        <p:grpSpPr>
          <a:xfrm>
            <a:off x="2026309" y="2494972"/>
            <a:ext cx="239573" cy="230704"/>
            <a:chOff x="2071000" y="1435025"/>
            <a:chExt cx="500400" cy="481875"/>
          </a:xfrm>
        </p:grpSpPr>
        <p:sp>
          <p:nvSpPr>
            <p:cNvPr id="751" name="Google Shape;751;p53"/>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52" name="Google Shape;752;p53"/>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53" name="Google Shape;753;p53"/>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54" name="Google Shape;754;p53"/>
          <p:cNvGrpSpPr/>
          <p:nvPr/>
        </p:nvGrpSpPr>
        <p:grpSpPr>
          <a:xfrm>
            <a:off x="2317445" y="2509137"/>
            <a:ext cx="239262" cy="202373"/>
            <a:chOff x="2678350" y="1464650"/>
            <a:chExt cx="499750" cy="422700"/>
          </a:xfrm>
        </p:grpSpPr>
        <p:sp>
          <p:nvSpPr>
            <p:cNvPr id="755" name="Google Shape;755;p53"/>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56" name="Google Shape;756;p53"/>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57" name="Google Shape;757;p53"/>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58" name="Google Shape;758;p53"/>
          <p:cNvGrpSpPr/>
          <p:nvPr/>
        </p:nvGrpSpPr>
        <p:grpSpPr>
          <a:xfrm>
            <a:off x="2605433" y="2494984"/>
            <a:ext cx="230680" cy="230680"/>
            <a:chOff x="3271200" y="1435075"/>
            <a:chExt cx="481825" cy="481825"/>
          </a:xfrm>
        </p:grpSpPr>
        <p:sp>
          <p:nvSpPr>
            <p:cNvPr id="759" name="Google Shape;759;p53"/>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60" name="Google Shape;760;p53"/>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61" name="Google Shape;761;p53"/>
          <p:cNvGrpSpPr/>
          <p:nvPr/>
        </p:nvGrpSpPr>
        <p:grpSpPr>
          <a:xfrm>
            <a:off x="2884540" y="2494972"/>
            <a:ext cx="233529" cy="230704"/>
            <a:chOff x="3858100" y="1435075"/>
            <a:chExt cx="487775" cy="481875"/>
          </a:xfrm>
        </p:grpSpPr>
        <p:sp>
          <p:nvSpPr>
            <p:cNvPr id="762" name="Google Shape;762;p53"/>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63" name="Google Shape;763;p53"/>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64" name="Google Shape;764;p53"/>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65" name="Google Shape;765;p53"/>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66" name="Google Shape;766;p53"/>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67" name="Google Shape;767;p53"/>
          <p:cNvGrpSpPr/>
          <p:nvPr/>
        </p:nvGrpSpPr>
        <p:grpSpPr>
          <a:xfrm>
            <a:off x="3170183" y="2494984"/>
            <a:ext cx="230680" cy="230680"/>
            <a:chOff x="4456875" y="1435075"/>
            <a:chExt cx="481825" cy="481825"/>
          </a:xfrm>
        </p:grpSpPr>
        <p:sp>
          <p:nvSpPr>
            <p:cNvPr id="768" name="Google Shape;768;p53"/>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69" name="Google Shape;769;p53"/>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70" name="Google Shape;770;p53"/>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71" name="Google Shape;771;p53"/>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72" name="Google Shape;772;p53"/>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73" name="Google Shape;773;p53"/>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74" name="Google Shape;774;p53"/>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75" name="Google Shape;775;p53"/>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76" name="Google Shape;776;p53"/>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77" name="Google Shape;777;p53"/>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78" name="Google Shape;778;p53"/>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79" name="Google Shape;779;p53"/>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80" name="Google Shape;780;p53"/>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81" name="Google Shape;781;p53"/>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82" name="Google Shape;782;p53"/>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83" name="Google Shape;783;p53"/>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84" name="Google Shape;784;p53"/>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85" name="Google Shape;785;p53"/>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86" name="Google Shape;786;p53"/>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87" name="Google Shape;787;p53"/>
          <p:cNvGrpSpPr/>
          <p:nvPr/>
        </p:nvGrpSpPr>
        <p:grpSpPr>
          <a:xfrm>
            <a:off x="3456441" y="2494978"/>
            <a:ext cx="232942" cy="230692"/>
            <a:chOff x="5049725" y="1435050"/>
            <a:chExt cx="486550" cy="481850"/>
          </a:xfrm>
        </p:grpSpPr>
        <p:sp>
          <p:nvSpPr>
            <p:cNvPr id="788" name="Google Shape;788;p53"/>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89" name="Google Shape;789;p53"/>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90" name="Google Shape;790;p53"/>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91" name="Google Shape;791;p53"/>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92" name="Google Shape;792;p53"/>
          <p:cNvGrpSpPr/>
          <p:nvPr/>
        </p:nvGrpSpPr>
        <p:grpSpPr>
          <a:xfrm>
            <a:off x="3739002" y="2494984"/>
            <a:ext cx="230752" cy="230680"/>
            <a:chOff x="5642475" y="1435075"/>
            <a:chExt cx="481975" cy="481825"/>
          </a:xfrm>
        </p:grpSpPr>
        <p:sp>
          <p:nvSpPr>
            <p:cNvPr id="793" name="Google Shape;793;p53"/>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94" name="Google Shape;794;p53"/>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95" name="Google Shape;795;p53"/>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796" name="Google Shape;796;p53"/>
          <p:cNvGrpSpPr/>
          <p:nvPr/>
        </p:nvGrpSpPr>
        <p:grpSpPr>
          <a:xfrm>
            <a:off x="4020838" y="2494978"/>
            <a:ext cx="233744" cy="230692"/>
            <a:chOff x="6232000" y="1435050"/>
            <a:chExt cx="488225" cy="481850"/>
          </a:xfrm>
        </p:grpSpPr>
        <p:sp>
          <p:nvSpPr>
            <p:cNvPr id="797" name="Google Shape;797;p53"/>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98" name="Google Shape;798;p53"/>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799" name="Google Shape;799;p53"/>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00" name="Google Shape;800;p53"/>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01" name="Google Shape;801;p53"/>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02" name="Google Shape;802;p53"/>
          <p:cNvGrpSpPr/>
          <p:nvPr/>
        </p:nvGrpSpPr>
        <p:grpSpPr>
          <a:xfrm>
            <a:off x="1478268" y="2776251"/>
            <a:ext cx="203941" cy="229687"/>
            <a:chOff x="924450" y="2028975"/>
            <a:chExt cx="425975" cy="479750"/>
          </a:xfrm>
        </p:grpSpPr>
        <p:sp>
          <p:nvSpPr>
            <p:cNvPr id="803" name="Google Shape;803;p53"/>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04" name="Google Shape;804;p53"/>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05" name="Google Shape;805;p53"/>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06" name="Google Shape;806;p53"/>
          <p:cNvGrpSpPr/>
          <p:nvPr/>
        </p:nvGrpSpPr>
        <p:grpSpPr>
          <a:xfrm>
            <a:off x="2030737" y="2789716"/>
            <a:ext cx="230716" cy="202756"/>
            <a:chOff x="2085450" y="2057100"/>
            <a:chExt cx="481900" cy="423500"/>
          </a:xfrm>
        </p:grpSpPr>
        <p:sp>
          <p:nvSpPr>
            <p:cNvPr id="807" name="Google Shape;807;p53"/>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08" name="Google Shape;808;p53"/>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09" name="Google Shape;809;p53"/>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10" name="Google Shape;810;p53"/>
          <p:cNvGrpSpPr/>
          <p:nvPr/>
        </p:nvGrpSpPr>
        <p:grpSpPr>
          <a:xfrm>
            <a:off x="2321718" y="2805522"/>
            <a:ext cx="230716" cy="171146"/>
            <a:chOff x="2678275" y="2090100"/>
            <a:chExt cx="481900" cy="357475"/>
          </a:xfrm>
        </p:grpSpPr>
        <p:sp>
          <p:nvSpPr>
            <p:cNvPr id="811" name="Google Shape;811;p53"/>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12" name="Google Shape;812;p53"/>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13" name="Google Shape;813;p53"/>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14" name="Google Shape;814;p53"/>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15" name="Google Shape;815;p53"/>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16" name="Google Shape;816;p53"/>
          <p:cNvGrpSpPr/>
          <p:nvPr/>
        </p:nvGrpSpPr>
        <p:grpSpPr>
          <a:xfrm>
            <a:off x="2646200" y="2813816"/>
            <a:ext cx="149147" cy="154557"/>
            <a:chOff x="3357325" y="2093500"/>
            <a:chExt cx="311525" cy="322825"/>
          </a:xfrm>
        </p:grpSpPr>
        <p:sp>
          <p:nvSpPr>
            <p:cNvPr id="817" name="Google Shape;817;p53"/>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18" name="Google Shape;818;p53"/>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19" name="Google Shape;819;p53"/>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820" name="Google Shape;820;p53"/>
          <p:cNvSpPr/>
          <p:nvPr/>
        </p:nvSpPr>
        <p:spPr>
          <a:xfrm>
            <a:off x="2887926" y="2783744"/>
            <a:ext cx="226886" cy="214749"/>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821" name="Google Shape;821;p53"/>
          <p:cNvGrpSpPr/>
          <p:nvPr/>
        </p:nvGrpSpPr>
        <p:grpSpPr>
          <a:xfrm>
            <a:off x="3186221" y="2775755"/>
            <a:ext cx="198603" cy="230680"/>
            <a:chOff x="4492800" y="2027925"/>
            <a:chExt cx="414825" cy="481825"/>
          </a:xfrm>
        </p:grpSpPr>
        <p:sp>
          <p:nvSpPr>
            <p:cNvPr id="822" name="Google Shape;822;p53"/>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23" name="Google Shape;823;p53"/>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24" name="Google Shape;824;p53"/>
          <p:cNvGrpSpPr/>
          <p:nvPr/>
        </p:nvGrpSpPr>
        <p:grpSpPr>
          <a:xfrm>
            <a:off x="3457591" y="2775749"/>
            <a:ext cx="230644" cy="230692"/>
            <a:chOff x="5049725" y="2027900"/>
            <a:chExt cx="481750" cy="481850"/>
          </a:xfrm>
        </p:grpSpPr>
        <p:sp>
          <p:nvSpPr>
            <p:cNvPr id="825" name="Google Shape;825;p53"/>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26" name="Google Shape;826;p53"/>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27" name="Google Shape;827;p53"/>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28" name="Google Shape;828;p53"/>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29" name="Google Shape;829;p53"/>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30" name="Google Shape;830;p53"/>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31" name="Google Shape;831;p53"/>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32" name="Google Shape;832;p53"/>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33" name="Google Shape;833;p53"/>
          <p:cNvGrpSpPr/>
          <p:nvPr/>
        </p:nvGrpSpPr>
        <p:grpSpPr>
          <a:xfrm>
            <a:off x="3779619" y="2775808"/>
            <a:ext cx="149518" cy="230573"/>
            <a:chOff x="5726350" y="2028150"/>
            <a:chExt cx="312300" cy="481600"/>
          </a:xfrm>
        </p:grpSpPr>
        <p:sp>
          <p:nvSpPr>
            <p:cNvPr id="834" name="Google Shape;834;p53"/>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35" name="Google Shape;835;p53"/>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36" name="Google Shape;836;p53"/>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37" name="Google Shape;837;p53"/>
          <p:cNvGrpSpPr/>
          <p:nvPr/>
        </p:nvGrpSpPr>
        <p:grpSpPr>
          <a:xfrm>
            <a:off x="4024536" y="2777921"/>
            <a:ext cx="226347" cy="226347"/>
            <a:chOff x="6239925" y="2032450"/>
            <a:chExt cx="472775" cy="472775"/>
          </a:xfrm>
        </p:grpSpPr>
        <p:sp>
          <p:nvSpPr>
            <p:cNvPr id="838" name="Google Shape;838;p53"/>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39" name="Google Shape;839;p53"/>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40" name="Google Shape;840;p53"/>
          <p:cNvGrpSpPr/>
          <p:nvPr/>
        </p:nvGrpSpPr>
        <p:grpSpPr>
          <a:xfrm>
            <a:off x="4330139" y="1976905"/>
            <a:ext cx="227544" cy="126082"/>
            <a:chOff x="903075" y="2730000"/>
            <a:chExt cx="475275" cy="263350"/>
          </a:xfrm>
        </p:grpSpPr>
        <p:sp>
          <p:nvSpPr>
            <p:cNvPr id="841" name="Google Shape;841;p53"/>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42" name="Google Shape;842;p53"/>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43" name="Google Shape;843;p53"/>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44" name="Google Shape;844;p53"/>
          <p:cNvGrpSpPr/>
          <p:nvPr/>
        </p:nvGrpSpPr>
        <p:grpSpPr>
          <a:xfrm>
            <a:off x="1749021" y="2775755"/>
            <a:ext cx="230680" cy="230680"/>
            <a:chOff x="1492675" y="2027925"/>
            <a:chExt cx="481825" cy="481825"/>
          </a:xfrm>
        </p:grpSpPr>
        <p:sp>
          <p:nvSpPr>
            <p:cNvPr id="845" name="Google Shape;845;p53"/>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46" name="Google Shape;846;p53"/>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47" name="Google Shape;847;p53"/>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48" name="Google Shape;848;p53"/>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49" name="Google Shape;849;p53"/>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50" name="Google Shape;850;p53"/>
          <p:cNvGrpSpPr/>
          <p:nvPr/>
        </p:nvGrpSpPr>
        <p:grpSpPr>
          <a:xfrm>
            <a:off x="4623047" y="1924606"/>
            <a:ext cx="230680" cy="230680"/>
            <a:chOff x="1492675" y="2620775"/>
            <a:chExt cx="481825" cy="481825"/>
          </a:xfrm>
        </p:grpSpPr>
        <p:sp>
          <p:nvSpPr>
            <p:cNvPr id="851" name="Google Shape;851;p53"/>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52" name="Google Shape;852;p53"/>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853" name="Google Shape;853;p53"/>
          <p:cNvSpPr/>
          <p:nvPr/>
        </p:nvSpPr>
        <p:spPr>
          <a:xfrm>
            <a:off x="4895078" y="1924637"/>
            <a:ext cx="239693" cy="230680"/>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854" name="Google Shape;854;p53"/>
          <p:cNvGrpSpPr/>
          <p:nvPr/>
        </p:nvGrpSpPr>
        <p:grpSpPr>
          <a:xfrm>
            <a:off x="5183170" y="1935474"/>
            <a:ext cx="226826" cy="208944"/>
            <a:chOff x="2682350" y="2643425"/>
            <a:chExt cx="473775" cy="436425"/>
          </a:xfrm>
        </p:grpSpPr>
        <p:sp>
          <p:nvSpPr>
            <p:cNvPr id="855" name="Google Shape;855;p53"/>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56" name="Google Shape;856;p53"/>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57" name="Google Shape;857;p53"/>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58" name="Google Shape;858;p53"/>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59" name="Google Shape;859;p53"/>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60" name="Google Shape;860;p53"/>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61" name="Google Shape;861;p53"/>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62" name="Google Shape;862;p53"/>
          <p:cNvGrpSpPr/>
          <p:nvPr/>
        </p:nvGrpSpPr>
        <p:grpSpPr>
          <a:xfrm>
            <a:off x="5499686" y="1924606"/>
            <a:ext cx="162193" cy="230680"/>
            <a:chOff x="3342725" y="2620775"/>
            <a:chExt cx="338775" cy="481825"/>
          </a:xfrm>
        </p:grpSpPr>
        <p:sp>
          <p:nvSpPr>
            <p:cNvPr id="863" name="Google Shape;863;p53"/>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64" name="Google Shape;864;p53"/>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65" name="Google Shape;865;p53"/>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66" name="Google Shape;866;p53"/>
          <p:cNvGrpSpPr/>
          <p:nvPr/>
        </p:nvGrpSpPr>
        <p:grpSpPr>
          <a:xfrm>
            <a:off x="5767423" y="1924606"/>
            <a:ext cx="189231" cy="230680"/>
            <a:chOff x="3907325" y="2620775"/>
            <a:chExt cx="395250" cy="481825"/>
          </a:xfrm>
        </p:grpSpPr>
        <p:sp>
          <p:nvSpPr>
            <p:cNvPr id="867" name="Google Shape;867;p53"/>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68" name="Google Shape;868;p53"/>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69" name="Google Shape;869;p53"/>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70" name="Google Shape;870;p53"/>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71" name="Google Shape;871;p53"/>
          <p:cNvGrpSpPr/>
          <p:nvPr/>
        </p:nvGrpSpPr>
        <p:grpSpPr>
          <a:xfrm>
            <a:off x="6034777" y="1931818"/>
            <a:ext cx="230680" cy="216257"/>
            <a:chOff x="4456875" y="2635825"/>
            <a:chExt cx="481825" cy="451700"/>
          </a:xfrm>
        </p:grpSpPr>
        <p:sp>
          <p:nvSpPr>
            <p:cNvPr id="872" name="Google Shape;872;p53"/>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73" name="Google Shape;873;p53"/>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74" name="Google Shape;874;p53"/>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75" name="Google Shape;875;p53"/>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76" name="Google Shape;876;p53"/>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77" name="Google Shape;877;p53"/>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78" name="Google Shape;878;p53"/>
          <p:cNvGrpSpPr/>
          <p:nvPr/>
        </p:nvGrpSpPr>
        <p:grpSpPr>
          <a:xfrm>
            <a:off x="6323710" y="1931818"/>
            <a:ext cx="230680" cy="216257"/>
            <a:chOff x="5049725" y="2635825"/>
            <a:chExt cx="481825" cy="451700"/>
          </a:xfrm>
        </p:grpSpPr>
        <p:sp>
          <p:nvSpPr>
            <p:cNvPr id="879" name="Google Shape;879;p53"/>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80" name="Google Shape;880;p53"/>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81" name="Google Shape;881;p53"/>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82" name="Google Shape;882;p53"/>
          <p:cNvGrpSpPr/>
          <p:nvPr/>
        </p:nvGrpSpPr>
        <p:grpSpPr>
          <a:xfrm>
            <a:off x="6604649" y="1924905"/>
            <a:ext cx="230213" cy="230082"/>
            <a:chOff x="5643000" y="2621375"/>
            <a:chExt cx="480850" cy="480575"/>
          </a:xfrm>
        </p:grpSpPr>
        <p:sp>
          <p:nvSpPr>
            <p:cNvPr id="883" name="Google Shape;883;p53"/>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84" name="Google Shape;884;p53"/>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85" name="Google Shape;885;p53"/>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86" name="Google Shape;886;p53"/>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87" name="Google Shape;887;p53"/>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88" name="Google Shape;888;p53"/>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89" name="Google Shape;889;p53"/>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890" name="Google Shape;890;p53"/>
          <p:cNvGrpSpPr/>
          <p:nvPr/>
        </p:nvGrpSpPr>
        <p:grpSpPr>
          <a:xfrm>
            <a:off x="6889818" y="1924606"/>
            <a:ext cx="230752" cy="230680"/>
            <a:chOff x="6235250" y="2620775"/>
            <a:chExt cx="481975" cy="481825"/>
          </a:xfrm>
        </p:grpSpPr>
        <p:sp>
          <p:nvSpPr>
            <p:cNvPr id="891" name="Google Shape;891;p53"/>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92" name="Google Shape;892;p53"/>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93" name="Google Shape;893;p53"/>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94" name="Google Shape;894;p53"/>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95" name="Google Shape;895;p53"/>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896" name="Google Shape;896;p53"/>
          <p:cNvSpPr/>
          <p:nvPr/>
        </p:nvSpPr>
        <p:spPr>
          <a:xfrm>
            <a:off x="4326623" y="2219489"/>
            <a:ext cx="234606" cy="217790"/>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897" name="Google Shape;897;p53"/>
          <p:cNvGrpSpPr/>
          <p:nvPr/>
        </p:nvGrpSpPr>
        <p:grpSpPr>
          <a:xfrm>
            <a:off x="4622418" y="2213006"/>
            <a:ext cx="231937" cy="230680"/>
            <a:chOff x="1535000" y="3223325"/>
            <a:chExt cx="484450" cy="481825"/>
          </a:xfrm>
        </p:grpSpPr>
        <p:sp>
          <p:nvSpPr>
            <p:cNvPr id="898" name="Google Shape;898;p53"/>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899" name="Google Shape;899;p53"/>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00" name="Google Shape;900;p53"/>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01" name="Google Shape;901;p53"/>
          <p:cNvGrpSpPr/>
          <p:nvPr/>
        </p:nvGrpSpPr>
        <p:grpSpPr>
          <a:xfrm>
            <a:off x="4899550" y="2237010"/>
            <a:ext cx="230680" cy="182672"/>
            <a:chOff x="2085525" y="3263750"/>
            <a:chExt cx="481825" cy="381550"/>
          </a:xfrm>
        </p:grpSpPr>
        <p:sp>
          <p:nvSpPr>
            <p:cNvPr id="902" name="Google Shape;902;p53"/>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03" name="Google Shape;903;p53"/>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904" name="Google Shape;904;p53"/>
          <p:cNvSpPr/>
          <p:nvPr/>
        </p:nvSpPr>
        <p:spPr>
          <a:xfrm>
            <a:off x="5181287" y="2258928"/>
            <a:ext cx="230680" cy="138913"/>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905" name="Google Shape;905;p53"/>
          <p:cNvGrpSpPr/>
          <p:nvPr/>
        </p:nvGrpSpPr>
        <p:grpSpPr>
          <a:xfrm>
            <a:off x="5465120" y="2213000"/>
            <a:ext cx="231327" cy="230692"/>
            <a:chOff x="3270450" y="3213625"/>
            <a:chExt cx="483175" cy="481850"/>
          </a:xfrm>
        </p:grpSpPr>
        <p:sp>
          <p:nvSpPr>
            <p:cNvPr id="906" name="Google Shape;906;p53"/>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07" name="Google Shape;907;p53"/>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08" name="Google Shape;908;p53"/>
          <p:cNvGrpSpPr/>
          <p:nvPr/>
        </p:nvGrpSpPr>
        <p:grpSpPr>
          <a:xfrm>
            <a:off x="5804605" y="2213006"/>
            <a:ext cx="114867" cy="230680"/>
            <a:chOff x="3984950" y="3213600"/>
            <a:chExt cx="239925" cy="481825"/>
          </a:xfrm>
        </p:grpSpPr>
        <p:sp>
          <p:nvSpPr>
            <p:cNvPr id="909" name="Google Shape;909;p53"/>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10" name="Google Shape;910;p53"/>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911" name="Google Shape;911;p53"/>
          <p:cNvSpPr/>
          <p:nvPr/>
        </p:nvSpPr>
        <p:spPr>
          <a:xfrm>
            <a:off x="6034832" y="2213044"/>
            <a:ext cx="230716" cy="230680"/>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12" name="Google Shape;912;p53"/>
          <p:cNvSpPr/>
          <p:nvPr/>
        </p:nvSpPr>
        <p:spPr>
          <a:xfrm>
            <a:off x="6323794" y="2226545"/>
            <a:ext cx="230680" cy="203678"/>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913" name="Google Shape;913;p53"/>
          <p:cNvGrpSpPr/>
          <p:nvPr/>
        </p:nvGrpSpPr>
        <p:grpSpPr>
          <a:xfrm>
            <a:off x="6598987" y="2233192"/>
            <a:ext cx="241536" cy="190308"/>
            <a:chOff x="5629975" y="3255775"/>
            <a:chExt cx="504500" cy="397500"/>
          </a:xfrm>
        </p:grpSpPr>
        <p:sp>
          <p:nvSpPr>
            <p:cNvPr id="914" name="Google Shape;914;p53"/>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15" name="Google Shape;915;p53"/>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16" name="Google Shape;916;p53"/>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17" name="Google Shape;917;p53"/>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18" name="Google Shape;918;p53"/>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19" name="Google Shape;919;p53"/>
          <p:cNvGrpSpPr/>
          <p:nvPr/>
        </p:nvGrpSpPr>
        <p:grpSpPr>
          <a:xfrm>
            <a:off x="6889513" y="2233264"/>
            <a:ext cx="231362" cy="190165"/>
            <a:chOff x="6234950" y="3255925"/>
            <a:chExt cx="483250" cy="397200"/>
          </a:xfrm>
        </p:grpSpPr>
        <p:sp>
          <p:nvSpPr>
            <p:cNvPr id="920" name="Google Shape;920;p53"/>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21" name="Google Shape;921;p53"/>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22" name="Google Shape;922;p53"/>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23" name="Google Shape;923;p53"/>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24" name="Google Shape;924;p53"/>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25" name="Google Shape;925;p53"/>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26" name="Google Shape;926;p53"/>
          <p:cNvGrpSpPr/>
          <p:nvPr/>
        </p:nvGrpSpPr>
        <p:grpSpPr>
          <a:xfrm>
            <a:off x="4335782" y="2494956"/>
            <a:ext cx="216257" cy="230680"/>
            <a:chOff x="914900" y="3806450"/>
            <a:chExt cx="451700" cy="481825"/>
          </a:xfrm>
        </p:grpSpPr>
        <p:sp>
          <p:nvSpPr>
            <p:cNvPr id="927" name="Google Shape;927;p53"/>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28" name="Google Shape;928;p53"/>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29" name="Google Shape;929;p53"/>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30" name="Google Shape;930;p53"/>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31" name="Google Shape;931;p53"/>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32" name="Google Shape;932;p53"/>
          <p:cNvGrpSpPr/>
          <p:nvPr/>
        </p:nvGrpSpPr>
        <p:grpSpPr>
          <a:xfrm>
            <a:off x="4620635" y="2494830"/>
            <a:ext cx="235504" cy="230932"/>
            <a:chOff x="1490050" y="3805975"/>
            <a:chExt cx="491900" cy="482350"/>
          </a:xfrm>
        </p:grpSpPr>
        <p:sp>
          <p:nvSpPr>
            <p:cNvPr id="933" name="Google Shape;933;p53"/>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34" name="Google Shape;934;p53"/>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35" name="Google Shape;935;p53"/>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36" name="Google Shape;936;p53"/>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37" name="Google Shape;937;p53"/>
          <p:cNvGrpSpPr/>
          <p:nvPr/>
        </p:nvGrpSpPr>
        <p:grpSpPr>
          <a:xfrm>
            <a:off x="4908850" y="2494956"/>
            <a:ext cx="212080" cy="230680"/>
            <a:chOff x="2104275" y="3806450"/>
            <a:chExt cx="442975" cy="481825"/>
          </a:xfrm>
        </p:grpSpPr>
        <p:sp>
          <p:nvSpPr>
            <p:cNvPr id="938" name="Google Shape;938;p53"/>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39" name="Google Shape;939;p53"/>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40" name="Google Shape;940;p53"/>
          <p:cNvGrpSpPr/>
          <p:nvPr/>
        </p:nvGrpSpPr>
        <p:grpSpPr>
          <a:xfrm>
            <a:off x="5196827" y="2494956"/>
            <a:ext cx="199513" cy="230680"/>
            <a:chOff x="2710875" y="3806450"/>
            <a:chExt cx="416725" cy="481825"/>
          </a:xfrm>
        </p:grpSpPr>
        <p:sp>
          <p:nvSpPr>
            <p:cNvPr id="941" name="Google Shape;941;p53"/>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42" name="Google Shape;942;p53"/>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43" name="Google Shape;943;p53"/>
          <p:cNvGrpSpPr/>
          <p:nvPr/>
        </p:nvGrpSpPr>
        <p:grpSpPr>
          <a:xfrm>
            <a:off x="5465443" y="2522455"/>
            <a:ext cx="230680" cy="175682"/>
            <a:chOff x="3271200" y="3863875"/>
            <a:chExt cx="481825" cy="366950"/>
          </a:xfrm>
        </p:grpSpPr>
        <p:sp>
          <p:nvSpPr>
            <p:cNvPr id="944" name="Google Shape;944;p53"/>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45" name="Google Shape;945;p53"/>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46" name="Google Shape;946;p53"/>
          <p:cNvGrpSpPr/>
          <p:nvPr/>
        </p:nvGrpSpPr>
        <p:grpSpPr>
          <a:xfrm>
            <a:off x="5761564" y="2495112"/>
            <a:ext cx="200949" cy="230369"/>
            <a:chOff x="3895050" y="3806775"/>
            <a:chExt cx="419725" cy="481175"/>
          </a:xfrm>
        </p:grpSpPr>
        <p:sp>
          <p:nvSpPr>
            <p:cNvPr id="947" name="Google Shape;947;p53"/>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48" name="Google Shape;948;p53"/>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49" name="Google Shape;949;p53"/>
          <p:cNvGrpSpPr/>
          <p:nvPr/>
        </p:nvGrpSpPr>
        <p:grpSpPr>
          <a:xfrm>
            <a:off x="6035782" y="2494962"/>
            <a:ext cx="228669" cy="230668"/>
            <a:chOff x="4464775" y="3806475"/>
            <a:chExt cx="477625" cy="481800"/>
          </a:xfrm>
        </p:grpSpPr>
        <p:sp>
          <p:nvSpPr>
            <p:cNvPr id="950" name="Google Shape;950;p53"/>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51" name="Google Shape;951;p53"/>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52" name="Google Shape;952;p53"/>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53" name="Google Shape;953;p53"/>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54" name="Google Shape;954;p53"/>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55" name="Google Shape;955;p53"/>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56" name="Google Shape;956;p53"/>
          <p:cNvGrpSpPr/>
          <p:nvPr/>
        </p:nvGrpSpPr>
        <p:grpSpPr>
          <a:xfrm>
            <a:off x="6323710" y="2494956"/>
            <a:ext cx="230680" cy="230680"/>
            <a:chOff x="5049725" y="3806450"/>
            <a:chExt cx="481825" cy="481825"/>
          </a:xfrm>
        </p:grpSpPr>
        <p:sp>
          <p:nvSpPr>
            <p:cNvPr id="957" name="Google Shape;957;p53"/>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58" name="Google Shape;958;p53"/>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59" name="Google Shape;959;p53"/>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60" name="Google Shape;960;p53"/>
          <p:cNvGrpSpPr/>
          <p:nvPr/>
        </p:nvGrpSpPr>
        <p:grpSpPr>
          <a:xfrm>
            <a:off x="6604415" y="2494956"/>
            <a:ext cx="230680" cy="230680"/>
            <a:chOff x="5651375" y="3806450"/>
            <a:chExt cx="481825" cy="481825"/>
          </a:xfrm>
        </p:grpSpPr>
        <p:sp>
          <p:nvSpPr>
            <p:cNvPr id="961" name="Google Shape;961;p53"/>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62" name="Google Shape;962;p53"/>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63" name="Google Shape;963;p53"/>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64" name="Google Shape;964;p53"/>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65" name="Google Shape;965;p53"/>
          <p:cNvGrpSpPr/>
          <p:nvPr/>
        </p:nvGrpSpPr>
        <p:grpSpPr>
          <a:xfrm>
            <a:off x="6903709" y="2496308"/>
            <a:ext cx="202972" cy="227975"/>
            <a:chOff x="6264300" y="3809300"/>
            <a:chExt cx="423950" cy="476175"/>
          </a:xfrm>
        </p:grpSpPr>
        <p:sp>
          <p:nvSpPr>
            <p:cNvPr id="966" name="Google Shape;966;p53"/>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67" name="Google Shape;967;p53"/>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68" name="Google Shape;968;p53"/>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69" name="Google Shape;969;p53"/>
          <p:cNvGrpSpPr/>
          <p:nvPr/>
        </p:nvGrpSpPr>
        <p:grpSpPr>
          <a:xfrm>
            <a:off x="4328122" y="2775721"/>
            <a:ext cx="231578" cy="230692"/>
            <a:chOff x="898875" y="4399275"/>
            <a:chExt cx="483700" cy="481850"/>
          </a:xfrm>
        </p:grpSpPr>
        <p:sp>
          <p:nvSpPr>
            <p:cNvPr id="970" name="Google Shape;970;p53"/>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71" name="Google Shape;971;p53"/>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72" name="Google Shape;972;p53"/>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73" name="Google Shape;973;p53"/>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74" name="Google Shape;974;p53"/>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75" name="Google Shape;975;p53"/>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76" name="Google Shape;976;p53"/>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77" name="Google Shape;977;p53"/>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78" name="Google Shape;978;p53"/>
          <p:cNvGrpSpPr/>
          <p:nvPr/>
        </p:nvGrpSpPr>
        <p:grpSpPr>
          <a:xfrm>
            <a:off x="4623047" y="2786092"/>
            <a:ext cx="230680" cy="209950"/>
            <a:chOff x="1492675" y="4420975"/>
            <a:chExt cx="481825" cy="438525"/>
          </a:xfrm>
        </p:grpSpPr>
        <p:sp>
          <p:nvSpPr>
            <p:cNvPr id="979" name="Google Shape;979;p53"/>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80" name="Google Shape;980;p53"/>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81" name="Google Shape;981;p53"/>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82" name="Google Shape;982;p53"/>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83" name="Google Shape;983;p53"/>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84" name="Google Shape;984;p53"/>
          <p:cNvGrpSpPr/>
          <p:nvPr/>
        </p:nvGrpSpPr>
        <p:grpSpPr>
          <a:xfrm>
            <a:off x="4898419" y="2776182"/>
            <a:ext cx="232942" cy="229771"/>
            <a:chOff x="2084100" y="4400250"/>
            <a:chExt cx="486550" cy="479925"/>
          </a:xfrm>
        </p:grpSpPr>
        <p:sp>
          <p:nvSpPr>
            <p:cNvPr id="985" name="Google Shape;985;p53"/>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86" name="Google Shape;986;p53"/>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87" name="Google Shape;987;p53"/>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88" name="Google Shape;988;p53"/>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89" name="Google Shape;989;p53"/>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90" name="Google Shape;990;p53"/>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991" name="Google Shape;991;p53"/>
          <p:cNvGrpSpPr/>
          <p:nvPr/>
        </p:nvGrpSpPr>
        <p:grpSpPr>
          <a:xfrm>
            <a:off x="5195211" y="2775739"/>
            <a:ext cx="202744" cy="230656"/>
            <a:chOff x="2707950" y="4399325"/>
            <a:chExt cx="423475" cy="481775"/>
          </a:xfrm>
        </p:grpSpPr>
        <p:sp>
          <p:nvSpPr>
            <p:cNvPr id="992" name="Google Shape;992;p53"/>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93" name="Google Shape;993;p53"/>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94" name="Google Shape;994;p53"/>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95" name="Google Shape;995;p53"/>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96" name="Google Shape;996;p53"/>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97" name="Google Shape;997;p53"/>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98" name="Google Shape;998;p53"/>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999" name="Google Shape;999;p53"/>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00" name="Google Shape;1000;p53"/>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01" name="Google Shape;1001;p53"/>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02" name="Google Shape;1002;p53"/>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03" name="Google Shape;1003;p53"/>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04" name="Google Shape;1004;p53"/>
          <p:cNvGrpSpPr/>
          <p:nvPr/>
        </p:nvGrpSpPr>
        <p:grpSpPr>
          <a:xfrm>
            <a:off x="5487268" y="2775721"/>
            <a:ext cx="187029" cy="230692"/>
            <a:chOff x="3330525" y="4399275"/>
            <a:chExt cx="390650" cy="481850"/>
          </a:xfrm>
        </p:grpSpPr>
        <p:sp>
          <p:nvSpPr>
            <p:cNvPr id="1005" name="Google Shape;1005;p53"/>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06" name="Google Shape;1006;p53"/>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07" name="Google Shape;1007;p53"/>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08" name="Google Shape;1008;p53"/>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09" name="Google Shape;1009;p53"/>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10" name="Google Shape;1010;p53"/>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11" name="Google Shape;1011;p53"/>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12" name="Google Shape;1012;p53"/>
          <p:cNvGrpSpPr/>
          <p:nvPr/>
        </p:nvGrpSpPr>
        <p:grpSpPr>
          <a:xfrm>
            <a:off x="5775933" y="2775727"/>
            <a:ext cx="172211" cy="230680"/>
            <a:chOff x="3938800" y="4399275"/>
            <a:chExt cx="359700" cy="481825"/>
          </a:xfrm>
        </p:grpSpPr>
        <p:sp>
          <p:nvSpPr>
            <p:cNvPr id="1013" name="Google Shape;1013;p53"/>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14" name="Google Shape;1014;p53"/>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15" name="Google Shape;1015;p53"/>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16" name="Google Shape;1016;p53"/>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17" name="Google Shape;1017;p53"/>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18" name="Google Shape;1018;p53"/>
          <p:cNvGrpSpPr/>
          <p:nvPr/>
        </p:nvGrpSpPr>
        <p:grpSpPr>
          <a:xfrm>
            <a:off x="6096046" y="2775727"/>
            <a:ext cx="108141" cy="230680"/>
            <a:chOff x="4584850" y="4399275"/>
            <a:chExt cx="225875" cy="481825"/>
          </a:xfrm>
        </p:grpSpPr>
        <p:sp>
          <p:nvSpPr>
            <p:cNvPr id="1019" name="Google Shape;1019;p53"/>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20" name="Google Shape;1020;p53"/>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021" name="Google Shape;1021;p53"/>
          <p:cNvSpPr/>
          <p:nvPr/>
        </p:nvSpPr>
        <p:spPr>
          <a:xfrm>
            <a:off x="6312567" y="2775826"/>
            <a:ext cx="253134" cy="230584"/>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022" name="Google Shape;1022;p53"/>
          <p:cNvGrpSpPr/>
          <p:nvPr/>
        </p:nvGrpSpPr>
        <p:grpSpPr>
          <a:xfrm>
            <a:off x="6604415" y="2775727"/>
            <a:ext cx="230680" cy="230680"/>
            <a:chOff x="5642550" y="4399275"/>
            <a:chExt cx="481825" cy="481825"/>
          </a:xfrm>
        </p:grpSpPr>
        <p:sp>
          <p:nvSpPr>
            <p:cNvPr id="1023" name="Google Shape;1023;p53"/>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24" name="Google Shape;1024;p53"/>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25" name="Google Shape;1025;p53"/>
          <p:cNvGrpSpPr/>
          <p:nvPr/>
        </p:nvGrpSpPr>
        <p:grpSpPr>
          <a:xfrm>
            <a:off x="6881673" y="2783824"/>
            <a:ext cx="247042" cy="214486"/>
            <a:chOff x="6218300" y="4416175"/>
            <a:chExt cx="516000" cy="448000"/>
          </a:xfrm>
        </p:grpSpPr>
        <p:sp>
          <p:nvSpPr>
            <p:cNvPr id="1026" name="Google Shape;1026;p53"/>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27" name="Google Shape;1027;p53"/>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28" name="Google Shape;1028;p53"/>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29" name="Google Shape;1029;p53"/>
          <p:cNvGrpSpPr/>
          <p:nvPr/>
        </p:nvGrpSpPr>
        <p:grpSpPr>
          <a:xfrm>
            <a:off x="7161062" y="1924578"/>
            <a:ext cx="230680" cy="230680"/>
            <a:chOff x="899850" y="4992125"/>
            <a:chExt cx="481825" cy="481825"/>
          </a:xfrm>
        </p:grpSpPr>
        <p:sp>
          <p:nvSpPr>
            <p:cNvPr id="1030" name="Google Shape;1030;p53"/>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31" name="Google Shape;1031;p53"/>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32" name="Google Shape;1032;p53"/>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33" name="Google Shape;1033;p53"/>
          <p:cNvGrpSpPr/>
          <p:nvPr/>
        </p:nvGrpSpPr>
        <p:grpSpPr>
          <a:xfrm>
            <a:off x="7161052" y="2212985"/>
            <a:ext cx="230680" cy="230680"/>
            <a:chOff x="1492675" y="4992125"/>
            <a:chExt cx="481825" cy="481825"/>
          </a:xfrm>
        </p:grpSpPr>
        <p:sp>
          <p:nvSpPr>
            <p:cNvPr id="1034" name="Google Shape;1034;p5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35" name="Google Shape;1035;p5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36" name="Google Shape;1036;p53"/>
          <p:cNvGrpSpPr/>
          <p:nvPr/>
        </p:nvGrpSpPr>
        <p:grpSpPr>
          <a:xfrm>
            <a:off x="7161042" y="2494942"/>
            <a:ext cx="230680" cy="230680"/>
            <a:chOff x="2085525" y="4992125"/>
            <a:chExt cx="481825" cy="481825"/>
          </a:xfrm>
        </p:grpSpPr>
        <p:sp>
          <p:nvSpPr>
            <p:cNvPr id="1037" name="Google Shape;1037;p5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38" name="Google Shape;1038;p5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39" name="Google Shape;1039;p53"/>
          <p:cNvGrpSpPr/>
          <p:nvPr/>
        </p:nvGrpSpPr>
        <p:grpSpPr>
          <a:xfrm>
            <a:off x="7449526" y="1924578"/>
            <a:ext cx="230680" cy="230680"/>
            <a:chOff x="2678350" y="4992125"/>
            <a:chExt cx="481825" cy="481825"/>
          </a:xfrm>
        </p:grpSpPr>
        <p:sp>
          <p:nvSpPr>
            <p:cNvPr id="1040" name="Google Shape;1040;p53"/>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41" name="Google Shape;1041;p53"/>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42" name="Google Shape;1042;p53"/>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43" name="Google Shape;1043;p53"/>
          <p:cNvGrpSpPr/>
          <p:nvPr/>
        </p:nvGrpSpPr>
        <p:grpSpPr>
          <a:xfrm>
            <a:off x="7161023" y="2775720"/>
            <a:ext cx="230680" cy="230680"/>
            <a:chOff x="3271200" y="4992125"/>
            <a:chExt cx="481825" cy="481825"/>
          </a:xfrm>
        </p:grpSpPr>
        <p:sp>
          <p:nvSpPr>
            <p:cNvPr id="1044" name="Google Shape;1044;p53"/>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45" name="Google Shape;1045;p53"/>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46" name="Google Shape;1046;p53"/>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47" name="Google Shape;1047;p53"/>
          <p:cNvGrpSpPr/>
          <p:nvPr/>
        </p:nvGrpSpPr>
        <p:grpSpPr>
          <a:xfrm>
            <a:off x="7449452" y="2213685"/>
            <a:ext cx="230788" cy="229280"/>
            <a:chOff x="3863900" y="4993625"/>
            <a:chExt cx="482050" cy="478900"/>
          </a:xfrm>
        </p:grpSpPr>
        <p:sp>
          <p:nvSpPr>
            <p:cNvPr id="1048" name="Google Shape;1048;p53"/>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49" name="Google Shape;1049;p53"/>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50" name="Google Shape;1050;p53"/>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51" name="Google Shape;1051;p53"/>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52" name="Google Shape;1052;p53"/>
          <p:cNvGrpSpPr/>
          <p:nvPr/>
        </p:nvGrpSpPr>
        <p:grpSpPr>
          <a:xfrm>
            <a:off x="7449442" y="2495642"/>
            <a:ext cx="230788" cy="229280"/>
            <a:chOff x="4456725" y="4993625"/>
            <a:chExt cx="482050" cy="478900"/>
          </a:xfrm>
        </p:grpSpPr>
        <p:sp>
          <p:nvSpPr>
            <p:cNvPr id="1053" name="Google Shape;1053;p53"/>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54" name="Google Shape;1054;p53"/>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55" name="Google Shape;1055;p53"/>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56" name="Google Shape;1056;p53"/>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57" name="Google Shape;1057;p53"/>
          <p:cNvGrpSpPr/>
          <p:nvPr/>
        </p:nvGrpSpPr>
        <p:grpSpPr>
          <a:xfrm>
            <a:off x="7449433" y="2776414"/>
            <a:ext cx="230788" cy="229292"/>
            <a:chOff x="5049575" y="4993600"/>
            <a:chExt cx="482050" cy="478925"/>
          </a:xfrm>
        </p:grpSpPr>
        <p:sp>
          <p:nvSpPr>
            <p:cNvPr id="1058" name="Google Shape;1058;p53"/>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59" name="Google Shape;1059;p53"/>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60" name="Google Shape;1060;p53"/>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61" name="Google Shape;1061;p53"/>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62" name="Google Shape;1062;p53"/>
          <p:cNvGrpSpPr/>
          <p:nvPr/>
        </p:nvGrpSpPr>
        <p:grpSpPr>
          <a:xfrm>
            <a:off x="1464588" y="3161272"/>
            <a:ext cx="231303" cy="203295"/>
            <a:chOff x="892750" y="267400"/>
            <a:chExt cx="483125" cy="424625"/>
          </a:xfrm>
        </p:grpSpPr>
        <p:sp>
          <p:nvSpPr>
            <p:cNvPr id="1063" name="Google Shape;1063;p53"/>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64" name="Google Shape;1064;p53"/>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65" name="Google Shape;1065;p53"/>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66" name="Google Shape;1066;p53"/>
          <p:cNvGrpSpPr/>
          <p:nvPr/>
        </p:nvGrpSpPr>
        <p:grpSpPr>
          <a:xfrm>
            <a:off x="1762708" y="3147256"/>
            <a:ext cx="203307" cy="231327"/>
            <a:chOff x="1516475" y="238075"/>
            <a:chExt cx="424650" cy="483175"/>
          </a:xfrm>
        </p:grpSpPr>
        <p:sp>
          <p:nvSpPr>
            <p:cNvPr id="1067" name="Google Shape;1067;p53"/>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68" name="Google Shape;1068;p53"/>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69" name="Google Shape;1069;p53"/>
          <p:cNvGrpSpPr/>
          <p:nvPr/>
        </p:nvGrpSpPr>
        <p:grpSpPr>
          <a:xfrm>
            <a:off x="2029995" y="3201925"/>
            <a:ext cx="232200" cy="121989"/>
            <a:chOff x="2080675" y="352325"/>
            <a:chExt cx="485000" cy="254800"/>
          </a:xfrm>
        </p:grpSpPr>
        <p:sp>
          <p:nvSpPr>
            <p:cNvPr id="1070" name="Google Shape;1070;p53"/>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71" name="Google Shape;1071;p53"/>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72" name="Google Shape;1072;p53"/>
          <p:cNvGrpSpPr/>
          <p:nvPr/>
        </p:nvGrpSpPr>
        <p:grpSpPr>
          <a:xfrm>
            <a:off x="2335423" y="3147268"/>
            <a:ext cx="203307" cy="231303"/>
            <a:chOff x="2705375" y="238125"/>
            <a:chExt cx="424650" cy="483125"/>
          </a:xfrm>
        </p:grpSpPr>
        <p:sp>
          <p:nvSpPr>
            <p:cNvPr id="1073" name="Google Shape;1073;p53"/>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74" name="Google Shape;1074;p53"/>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75" name="Google Shape;1075;p53"/>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76" name="Google Shape;1076;p53"/>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77" name="Google Shape;1077;p53"/>
          <p:cNvGrpSpPr/>
          <p:nvPr/>
        </p:nvGrpSpPr>
        <p:grpSpPr>
          <a:xfrm>
            <a:off x="2618384" y="3147484"/>
            <a:ext cx="204779" cy="230872"/>
            <a:chOff x="3299850" y="238575"/>
            <a:chExt cx="427725" cy="482225"/>
          </a:xfrm>
        </p:grpSpPr>
        <p:sp>
          <p:nvSpPr>
            <p:cNvPr id="1078" name="Google Shape;1078;p53"/>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79" name="Google Shape;1079;p53"/>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80" name="Google Shape;1080;p53"/>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81" name="Google Shape;1081;p53"/>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82" name="Google Shape;1082;p53"/>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83" name="Google Shape;1083;p53"/>
          <p:cNvGrpSpPr/>
          <p:nvPr/>
        </p:nvGrpSpPr>
        <p:grpSpPr>
          <a:xfrm>
            <a:off x="2881476" y="3147268"/>
            <a:ext cx="239657" cy="231303"/>
            <a:chOff x="3857225" y="238125"/>
            <a:chExt cx="500575" cy="483125"/>
          </a:xfrm>
        </p:grpSpPr>
        <p:sp>
          <p:nvSpPr>
            <p:cNvPr id="1084" name="Google Shape;1084;p53"/>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85" name="Google Shape;1085;p53"/>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86" name="Google Shape;1086;p53"/>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87" name="Google Shape;1087;p53"/>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88" name="Google Shape;1088;p53"/>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89" name="Google Shape;1089;p53"/>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90" name="Google Shape;1090;p53"/>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091" name="Google Shape;1091;p53"/>
          <p:cNvSpPr/>
          <p:nvPr/>
        </p:nvSpPr>
        <p:spPr>
          <a:xfrm>
            <a:off x="3165768" y="3147289"/>
            <a:ext cx="239657" cy="231267"/>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092" name="Google Shape;1092;p53"/>
          <p:cNvGrpSpPr/>
          <p:nvPr/>
        </p:nvGrpSpPr>
        <p:grpSpPr>
          <a:xfrm>
            <a:off x="3457255" y="3147286"/>
            <a:ext cx="231315" cy="231267"/>
            <a:chOff x="5053900" y="238200"/>
            <a:chExt cx="483150" cy="483050"/>
          </a:xfrm>
        </p:grpSpPr>
        <p:sp>
          <p:nvSpPr>
            <p:cNvPr id="1093" name="Google Shape;1093;p53"/>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94" name="Google Shape;1094;p53"/>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95" name="Google Shape;1095;p53"/>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96" name="Google Shape;1096;p53"/>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097" name="Google Shape;1097;p53"/>
          <p:cNvGrpSpPr/>
          <p:nvPr/>
        </p:nvGrpSpPr>
        <p:grpSpPr>
          <a:xfrm>
            <a:off x="3738726" y="3147268"/>
            <a:ext cx="231303" cy="231303"/>
            <a:chOff x="5648375" y="238125"/>
            <a:chExt cx="483125" cy="483125"/>
          </a:xfrm>
        </p:grpSpPr>
        <p:sp>
          <p:nvSpPr>
            <p:cNvPr id="1098" name="Google Shape;1098;p53"/>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099" name="Google Shape;1099;p53"/>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00" name="Google Shape;1100;p53"/>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01" name="Google Shape;1101;p53"/>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02" name="Google Shape;1102;p53"/>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03" name="Google Shape;1103;p53"/>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04" name="Google Shape;1104;p53"/>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05" name="Google Shape;1105;p53"/>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06" name="Google Shape;1106;p53"/>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07" name="Google Shape;1107;p53"/>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08" name="Google Shape;1108;p53"/>
          <p:cNvGrpSpPr/>
          <p:nvPr/>
        </p:nvGrpSpPr>
        <p:grpSpPr>
          <a:xfrm>
            <a:off x="4022058" y="3147268"/>
            <a:ext cx="231303" cy="231303"/>
            <a:chOff x="6242825" y="238125"/>
            <a:chExt cx="483125" cy="483125"/>
          </a:xfrm>
        </p:grpSpPr>
        <p:sp>
          <p:nvSpPr>
            <p:cNvPr id="1109" name="Google Shape;1109;p53"/>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10" name="Google Shape;1110;p53"/>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11" name="Google Shape;1111;p53"/>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12" name="Google Shape;1112;p53"/>
          <p:cNvGrpSpPr/>
          <p:nvPr/>
        </p:nvGrpSpPr>
        <p:grpSpPr>
          <a:xfrm>
            <a:off x="1463433" y="3446605"/>
            <a:ext cx="233613" cy="203271"/>
            <a:chOff x="889275" y="861850"/>
            <a:chExt cx="487950" cy="424575"/>
          </a:xfrm>
        </p:grpSpPr>
        <p:sp>
          <p:nvSpPr>
            <p:cNvPr id="1113" name="Google Shape;1113;p53"/>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14" name="Google Shape;1114;p53"/>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15" name="Google Shape;1115;p53"/>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16" name="Google Shape;1116;p53"/>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117" name="Google Shape;1117;p53"/>
          <p:cNvSpPr/>
          <p:nvPr/>
        </p:nvSpPr>
        <p:spPr>
          <a:xfrm>
            <a:off x="1761380" y="3432587"/>
            <a:ext cx="206012" cy="231327"/>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18" name="Google Shape;1118;p53"/>
          <p:cNvSpPr/>
          <p:nvPr/>
        </p:nvSpPr>
        <p:spPr>
          <a:xfrm>
            <a:off x="2030024" y="3432587"/>
            <a:ext cx="232212" cy="231327"/>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119" name="Google Shape;1119;p53"/>
          <p:cNvGrpSpPr/>
          <p:nvPr/>
        </p:nvGrpSpPr>
        <p:grpSpPr>
          <a:xfrm>
            <a:off x="2321425" y="3432589"/>
            <a:ext cx="231303" cy="231303"/>
            <a:chOff x="2676100" y="832575"/>
            <a:chExt cx="483125" cy="483125"/>
          </a:xfrm>
        </p:grpSpPr>
        <p:sp>
          <p:nvSpPr>
            <p:cNvPr id="1120" name="Google Shape;1120;p53"/>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21" name="Google Shape;1121;p53"/>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22" name="Google Shape;1122;p53"/>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23" name="Google Shape;1123;p53"/>
          <p:cNvGrpSpPr/>
          <p:nvPr/>
        </p:nvGrpSpPr>
        <p:grpSpPr>
          <a:xfrm>
            <a:off x="2601232" y="3432589"/>
            <a:ext cx="239083" cy="231303"/>
            <a:chOff x="3270550" y="832575"/>
            <a:chExt cx="499375" cy="483125"/>
          </a:xfrm>
        </p:grpSpPr>
        <p:sp>
          <p:nvSpPr>
            <p:cNvPr id="1124" name="Google Shape;1124;p53"/>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25" name="Google Shape;1125;p53"/>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26" name="Google Shape;1126;p53"/>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27" name="Google Shape;1127;p53"/>
          <p:cNvGrpSpPr/>
          <p:nvPr/>
        </p:nvGrpSpPr>
        <p:grpSpPr>
          <a:xfrm>
            <a:off x="2885648" y="3439819"/>
            <a:ext cx="231315" cy="216844"/>
            <a:chOff x="3865000" y="847675"/>
            <a:chExt cx="483150" cy="452925"/>
          </a:xfrm>
        </p:grpSpPr>
        <p:sp>
          <p:nvSpPr>
            <p:cNvPr id="1128" name="Google Shape;1128;p53"/>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29" name="Google Shape;1129;p53"/>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30" name="Google Shape;1130;p53"/>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31" name="Google Shape;1131;p53"/>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32" name="Google Shape;1132;p53"/>
          <p:cNvGrpSpPr/>
          <p:nvPr/>
        </p:nvGrpSpPr>
        <p:grpSpPr>
          <a:xfrm>
            <a:off x="3168298" y="3446563"/>
            <a:ext cx="234450" cy="203355"/>
            <a:chOff x="4452900" y="861750"/>
            <a:chExt cx="489700" cy="424750"/>
          </a:xfrm>
        </p:grpSpPr>
        <p:sp>
          <p:nvSpPr>
            <p:cNvPr id="1133" name="Google Shape;1133;p53"/>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34" name="Google Shape;1134;p53"/>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35" name="Google Shape;1135;p53"/>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36" name="Google Shape;1136;p53"/>
          <p:cNvGrpSpPr/>
          <p:nvPr/>
        </p:nvGrpSpPr>
        <p:grpSpPr>
          <a:xfrm>
            <a:off x="3452001" y="3432595"/>
            <a:ext cx="241823" cy="231291"/>
            <a:chOff x="5049750" y="832600"/>
            <a:chExt cx="505100" cy="483100"/>
          </a:xfrm>
        </p:grpSpPr>
        <p:sp>
          <p:nvSpPr>
            <p:cNvPr id="1137" name="Google Shape;1137;p53"/>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38" name="Google Shape;1138;p53"/>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139" name="Google Shape;1139;p53"/>
          <p:cNvSpPr/>
          <p:nvPr/>
        </p:nvSpPr>
        <p:spPr>
          <a:xfrm>
            <a:off x="3738299" y="3449350"/>
            <a:ext cx="232344" cy="197801"/>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140" name="Google Shape;1140;p53"/>
          <p:cNvGrpSpPr/>
          <p:nvPr/>
        </p:nvGrpSpPr>
        <p:grpSpPr>
          <a:xfrm>
            <a:off x="4036056" y="3432589"/>
            <a:ext cx="203307" cy="231303"/>
            <a:chOff x="6272100" y="832575"/>
            <a:chExt cx="424650" cy="483125"/>
          </a:xfrm>
        </p:grpSpPr>
        <p:sp>
          <p:nvSpPr>
            <p:cNvPr id="1141" name="Google Shape;1141;p53"/>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42" name="Google Shape;1142;p53"/>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43" name="Google Shape;1143;p53"/>
          <p:cNvGrpSpPr/>
          <p:nvPr/>
        </p:nvGrpSpPr>
        <p:grpSpPr>
          <a:xfrm>
            <a:off x="1464570" y="3717528"/>
            <a:ext cx="231339" cy="231315"/>
            <a:chOff x="893650" y="1428000"/>
            <a:chExt cx="483200" cy="483150"/>
          </a:xfrm>
        </p:grpSpPr>
        <p:sp>
          <p:nvSpPr>
            <p:cNvPr id="1144" name="Google Shape;1144;p53"/>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45" name="Google Shape;1145;p53"/>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46" name="Google Shape;1146;p53"/>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47" name="Google Shape;1147;p53"/>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148" name="Google Shape;1148;p53"/>
          <p:cNvSpPr/>
          <p:nvPr/>
        </p:nvSpPr>
        <p:spPr>
          <a:xfrm>
            <a:off x="1748734" y="3758659"/>
            <a:ext cx="231303" cy="14908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49" name="Google Shape;1149;p53"/>
          <p:cNvSpPr/>
          <p:nvPr/>
        </p:nvSpPr>
        <p:spPr>
          <a:xfrm>
            <a:off x="2025906" y="3717562"/>
            <a:ext cx="240447" cy="231279"/>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150" name="Google Shape;1150;p53"/>
          <p:cNvGrpSpPr/>
          <p:nvPr/>
        </p:nvGrpSpPr>
        <p:grpSpPr>
          <a:xfrm>
            <a:off x="2317122" y="3731579"/>
            <a:ext cx="239908" cy="203211"/>
            <a:chOff x="2676100" y="1456375"/>
            <a:chExt cx="501100" cy="424450"/>
          </a:xfrm>
        </p:grpSpPr>
        <p:sp>
          <p:nvSpPr>
            <p:cNvPr id="1151" name="Google Shape;1151;p53"/>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52" name="Google Shape;1152;p53"/>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53" name="Google Shape;1153;p53"/>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54" name="Google Shape;1154;p53"/>
          <p:cNvGrpSpPr/>
          <p:nvPr/>
        </p:nvGrpSpPr>
        <p:grpSpPr>
          <a:xfrm>
            <a:off x="2605104" y="3717534"/>
            <a:ext cx="231339" cy="231303"/>
            <a:chOff x="3270475" y="1427025"/>
            <a:chExt cx="483200" cy="483125"/>
          </a:xfrm>
        </p:grpSpPr>
        <p:sp>
          <p:nvSpPr>
            <p:cNvPr id="1155" name="Google Shape;1155;p53"/>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56" name="Google Shape;1156;p53"/>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57" name="Google Shape;1157;p53"/>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58" name="Google Shape;1158;p53"/>
          <p:cNvGrpSpPr/>
          <p:nvPr/>
        </p:nvGrpSpPr>
        <p:grpSpPr>
          <a:xfrm>
            <a:off x="2884510" y="3717516"/>
            <a:ext cx="233589" cy="231339"/>
            <a:chOff x="3860250" y="1427025"/>
            <a:chExt cx="487900" cy="483200"/>
          </a:xfrm>
        </p:grpSpPr>
        <p:sp>
          <p:nvSpPr>
            <p:cNvPr id="1159" name="Google Shape;1159;p53"/>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60" name="Google Shape;1160;p53"/>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61" name="Google Shape;1161;p53"/>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162" name="Google Shape;1162;p53"/>
          <p:cNvSpPr/>
          <p:nvPr/>
        </p:nvSpPr>
        <p:spPr>
          <a:xfrm>
            <a:off x="3169921" y="3717550"/>
            <a:ext cx="231351" cy="231303"/>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63" name="Google Shape;1163;p53"/>
          <p:cNvSpPr/>
          <p:nvPr/>
        </p:nvSpPr>
        <p:spPr>
          <a:xfrm>
            <a:off x="3456202" y="3717544"/>
            <a:ext cx="233589" cy="231315"/>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164" name="Google Shape;1164;p53"/>
          <p:cNvGrpSpPr/>
          <p:nvPr/>
        </p:nvGrpSpPr>
        <p:grpSpPr>
          <a:xfrm>
            <a:off x="3738708" y="3717534"/>
            <a:ext cx="231339" cy="231303"/>
            <a:chOff x="5648375" y="1427025"/>
            <a:chExt cx="483200" cy="483125"/>
          </a:xfrm>
        </p:grpSpPr>
        <p:sp>
          <p:nvSpPr>
            <p:cNvPr id="1165" name="Google Shape;1165;p53"/>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66" name="Google Shape;1166;p53"/>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67" name="Google Shape;1167;p53"/>
          <p:cNvGrpSpPr/>
          <p:nvPr/>
        </p:nvGrpSpPr>
        <p:grpSpPr>
          <a:xfrm>
            <a:off x="4020544" y="3717522"/>
            <a:ext cx="234331" cy="231327"/>
            <a:chOff x="6238300" y="1426975"/>
            <a:chExt cx="489450" cy="483175"/>
          </a:xfrm>
        </p:grpSpPr>
        <p:sp>
          <p:nvSpPr>
            <p:cNvPr id="1168" name="Google Shape;1168;p53"/>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69" name="Google Shape;1169;p53"/>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70" name="Google Shape;1170;p53"/>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171" name="Google Shape;1171;p53"/>
          <p:cNvSpPr/>
          <p:nvPr/>
        </p:nvSpPr>
        <p:spPr>
          <a:xfrm>
            <a:off x="1477990" y="4002951"/>
            <a:ext cx="204528" cy="230321"/>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172" name="Google Shape;1172;p53"/>
          <p:cNvGrpSpPr/>
          <p:nvPr/>
        </p:nvGrpSpPr>
        <p:grpSpPr>
          <a:xfrm>
            <a:off x="1748710" y="4002431"/>
            <a:ext cx="231303" cy="231315"/>
            <a:chOff x="1487200" y="2021475"/>
            <a:chExt cx="483125" cy="483150"/>
          </a:xfrm>
        </p:grpSpPr>
        <p:sp>
          <p:nvSpPr>
            <p:cNvPr id="1173" name="Google Shape;1173;p53"/>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74" name="Google Shape;1174;p53"/>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75" name="Google Shape;1175;p53"/>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76" name="Google Shape;1176;p53"/>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77" name="Google Shape;1177;p53"/>
          <p:cNvGrpSpPr/>
          <p:nvPr/>
        </p:nvGrpSpPr>
        <p:grpSpPr>
          <a:xfrm>
            <a:off x="2030444" y="4016441"/>
            <a:ext cx="231303" cy="203295"/>
            <a:chOff x="2081650" y="2050750"/>
            <a:chExt cx="483125" cy="424625"/>
          </a:xfrm>
        </p:grpSpPr>
        <p:sp>
          <p:nvSpPr>
            <p:cNvPr id="1178" name="Google Shape;1178;p53"/>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79" name="Google Shape;1179;p53"/>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80" name="Google Shape;1180;p53"/>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81" name="Google Shape;1181;p53"/>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82" name="Google Shape;1182;p53"/>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83" name="Google Shape;1183;p53"/>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84" name="Google Shape;1184;p53"/>
          <p:cNvGrpSpPr/>
          <p:nvPr/>
        </p:nvGrpSpPr>
        <p:grpSpPr>
          <a:xfrm>
            <a:off x="2321425" y="4032300"/>
            <a:ext cx="231303" cy="171577"/>
            <a:chOff x="2676100" y="2083800"/>
            <a:chExt cx="483125" cy="358375"/>
          </a:xfrm>
        </p:grpSpPr>
        <p:sp>
          <p:nvSpPr>
            <p:cNvPr id="1185" name="Google Shape;1185;p53"/>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86" name="Google Shape;1186;p53"/>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187" name="Google Shape;1187;p53"/>
          <p:cNvGrpSpPr/>
          <p:nvPr/>
        </p:nvGrpSpPr>
        <p:grpSpPr>
          <a:xfrm>
            <a:off x="2610760" y="4009211"/>
            <a:ext cx="220028" cy="217754"/>
            <a:chOff x="3282325" y="2035675"/>
            <a:chExt cx="459575" cy="454825"/>
          </a:xfrm>
        </p:grpSpPr>
        <p:sp>
          <p:nvSpPr>
            <p:cNvPr id="1188" name="Google Shape;1188;p53"/>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89" name="Google Shape;1189;p53"/>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90" name="Google Shape;1190;p53"/>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91" name="Google Shape;1191;p53"/>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192" name="Google Shape;1192;p53"/>
          <p:cNvSpPr/>
          <p:nvPr/>
        </p:nvSpPr>
        <p:spPr>
          <a:xfrm>
            <a:off x="2889027" y="4010444"/>
            <a:ext cx="224684" cy="215336"/>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93" name="Google Shape;1193;p53"/>
          <p:cNvSpPr/>
          <p:nvPr/>
        </p:nvSpPr>
        <p:spPr>
          <a:xfrm>
            <a:off x="3183513" y="4002455"/>
            <a:ext cx="204169" cy="231315"/>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194" name="Google Shape;1194;p53"/>
          <p:cNvGrpSpPr/>
          <p:nvPr/>
        </p:nvGrpSpPr>
        <p:grpSpPr>
          <a:xfrm>
            <a:off x="3457112" y="4002437"/>
            <a:ext cx="231602" cy="231303"/>
            <a:chOff x="5053900" y="2021500"/>
            <a:chExt cx="483750" cy="483125"/>
          </a:xfrm>
        </p:grpSpPr>
        <p:sp>
          <p:nvSpPr>
            <p:cNvPr id="1195" name="Google Shape;1195;p53"/>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96" name="Google Shape;1196;p53"/>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97" name="Google Shape;1197;p53"/>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98" name="Google Shape;1198;p53"/>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199" name="Google Shape;1199;p53"/>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00" name="Google Shape;1200;p53"/>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01" name="Google Shape;1201;p53"/>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02" name="Google Shape;1202;p53"/>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203" name="Google Shape;1203;p53"/>
          <p:cNvSpPr/>
          <p:nvPr/>
        </p:nvSpPr>
        <p:spPr>
          <a:xfrm>
            <a:off x="3779510" y="4002520"/>
            <a:ext cx="149925" cy="231183"/>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204" name="Google Shape;1204;p53"/>
          <p:cNvGrpSpPr/>
          <p:nvPr/>
        </p:nvGrpSpPr>
        <p:grpSpPr>
          <a:xfrm>
            <a:off x="4018151" y="4004591"/>
            <a:ext cx="239118" cy="226994"/>
            <a:chOff x="6222125" y="2025975"/>
            <a:chExt cx="499450" cy="474125"/>
          </a:xfrm>
        </p:grpSpPr>
        <p:sp>
          <p:nvSpPr>
            <p:cNvPr id="1205" name="Google Shape;1205;p53"/>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06" name="Google Shape;1206;p53"/>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07" name="Google Shape;1207;p53"/>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08" name="Google Shape;1208;p53"/>
          <p:cNvGrpSpPr/>
          <p:nvPr/>
        </p:nvGrpSpPr>
        <p:grpSpPr>
          <a:xfrm>
            <a:off x="4329846" y="3199671"/>
            <a:ext cx="228131" cy="126441"/>
            <a:chOff x="896050" y="2725450"/>
            <a:chExt cx="476500" cy="264100"/>
          </a:xfrm>
        </p:grpSpPr>
        <p:sp>
          <p:nvSpPr>
            <p:cNvPr id="1209" name="Google Shape;1209;p53"/>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10" name="Google Shape;1210;p53"/>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11" name="Google Shape;1211;p53"/>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12" name="Google Shape;1212;p53"/>
          <p:cNvGrpSpPr/>
          <p:nvPr/>
        </p:nvGrpSpPr>
        <p:grpSpPr>
          <a:xfrm>
            <a:off x="4622736" y="3147235"/>
            <a:ext cx="231303" cy="231315"/>
            <a:chOff x="1487200" y="2615925"/>
            <a:chExt cx="483125" cy="483150"/>
          </a:xfrm>
        </p:grpSpPr>
        <p:sp>
          <p:nvSpPr>
            <p:cNvPr id="1213" name="Google Shape;1213;p53"/>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14" name="Google Shape;1214;p53"/>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15" name="Google Shape;1215;p53"/>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16" name="Google Shape;1216;p53"/>
          <p:cNvGrpSpPr/>
          <p:nvPr/>
        </p:nvGrpSpPr>
        <p:grpSpPr>
          <a:xfrm>
            <a:off x="4894685" y="3147235"/>
            <a:ext cx="240411" cy="231315"/>
            <a:chOff x="2077575" y="2615925"/>
            <a:chExt cx="502150" cy="483150"/>
          </a:xfrm>
        </p:grpSpPr>
        <p:sp>
          <p:nvSpPr>
            <p:cNvPr id="1217" name="Google Shape;1217;p53"/>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18" name="Google Shape;1218;p53"/>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19" name="Google Shape;1219;p53"/>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20" name="Google Shape;1220;p53"/>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21" name="Google Shape;1221;p53"/>
          <p:cNvGrpSpPr/>
          <p:nvPr/>
        </p:nvGrpSpPr>
        <p:grpSpPr>
          <a:xfrm>
            <a:off x="5182847" y="3158132"/>
            <a:ext cx="227473" cy="209519"/>
            <a:chOff x="2680100" y="2638725"/>
            <a:chExt cx="475125" cy="437625"/>
          </a:xfrm>
        </p:grpSpPr>
        <p:sp>
          <p:nvSpPr>
            <p:cNvPr id="1222" name="Google Shape;1222;p53"/>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23" name="Google Shape;1223;p53"/>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24" name="Google Shape;1224;p53"/>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25" name="Google Shape;1225;p53"/>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26" name="Google Shape;1226;p53"/>
          <p:cNvGrpSpPr/>
          <p:nvPr/>
        </p:nvGrpSpPr>
        <p:grpSpPr>
          <a:xfrm>
            <a:off x="5499465" y="3147235"/>
            <a:ext cx="162636" cy="231315"/>
            <a:chOff x="3342275" y="2615925"/>
            <a:chExt cx="339700" cy="483150"/>
          </a:xfrm>
        </p:grpSpPr>
        <p:sp>
          <p:nvSpPr>
            <p:cNvPr id="1227" name="Google Shape;1227;p53"/>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28" name="Google Shape;1228;p53"/>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229" name="Google Shape;1229;p53"/>
          <p:cNvSpPr/>
          <p:nvPr/>
        </p:nvSpPr>
        <p:spPr>
          <a:xfrm>
            <a:off x="5767230" y="3147265"/>
            <a:ext cx="189746" cy="231315"/>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30" name="Google Shape;1230;p53"/>
          <p:cNvSpPr/>
          <p:nvPr/>
        </p:nvSpPr>
        <p:spPr>
          <a:xfrm>
            <a:off x="6034533" y="3154495"/>
            <a:ext cx="231315" cy="216856"/>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31" name="Google Shape;1231;p53"/>
          <p:cNvSpPr/>
          <p:nvPr/>
        </p:nvSpPr>
        <p:spPr>
          <a:xfrm>
            <a:off x="6323477" y="3154495"/>
            <a:ext cx="231315" cy="216856"/>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232" name="Google Shape;1232;p53"/>
          <p:cNvGrpSpPr/>
          <p:nvPr/>
        </p:nvGrpSpPr>
        <p:grpSpPr>
          <a:xfrm>
            <a:off x="6604338" y="3147546"/>
            <a:ext cx="230836" cy="230692"/>
            <a:chOff x="5648900" y="2616600"/>
            <a:chExt cx="482150" cy="481850"/>
          </a:xfrm>
        </p:grpSpPr>
        <p:sp>
          <p:nvSpPr>
            <p:cNvPr id="1233" name="Google Shape;1233;p53"/>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34" name="Google Shape;1234;p53"/>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35" name="Google Shape;1235;p53"/>
          <p:cNvGrpSpPr/>
          <p:nvPr/>
        </p:nvGrpSpPr>
        <p:grpSpPr>
          <a:xfrm>
            <a:off x="6889543" y="3147217"/>
            <a:ext cx="231303" cy="231351"/>
            <a:chOff x="6242825" y="2615925"/>
            <a:chExt cx="483125" cy="483225"/>
          </a:xfrm>
        </p:grpSpPr>
        <p:sp>
          <p:nvSpPr>
            <p:cNvPr id="1236" name="Google Shape;1236;p53"/>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37" name="Google Shape;1237;p53"/>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38" name="Google Shape;1238;p53"/>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39" name="Google Shape;1239;p53"/>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40" name="Google Shape;1240;p53"/>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241" name="Google Shape;1241;p53"/>
          <p:cNvSpPr/>
          <p:nvPr/>
        </p:nvSpPr>
        <p:spPr>
          <a:xfrm>
            <a:off x="4326300" y="3439056"/>
            <a:ext cx="235252" cy="218388"/>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242" name="Google Shape;1242;p53"/>
          <p:cNvGrpSpPr/>
          <p:nvPr/>
        </p:nvGrpSpPr>
        <p:grpSpPr>
          <a:xfrm>
            <a:off x="4622083" y="3432555"/>
            <a:ext cx="232607" cy="231315"/>
            <a:chOff x="1487200" y="3210375"/>
            <a:chExt cx="485850" cy="483150"/>
          </a:xfrm>
        </p:grpSpPr>
        <p:sp>
          <p:nvSpPr>
            <p:cNvPr id="1243" name="Google Shape;1243;p53"/>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44" name="Google Shape;1244;p53"/>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45" name="Google Shape;1245;p53"/>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246" name="Google Shape;1246;p53"/>
          <p:cNvSpPr/>
          <p:nvPr/>
        </p:nvSpPr>
        <p:spPr>
          <a:xfrm>
            <a:off x="4899274" y="3455113"/>
            <a:ext cx="231303" cy="186275"/>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47" name="Google Shape;1247;p53"/>
          <p:cNvSpPr/>
          <p:nvPr/>
        </p:nvSpPr>
        <p:spPr>
          <a:xfrm>
            <a:off x="5180958" y="3478603"/>
            <a:ext cx="231339" cy="139296"/>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248" name="Google Shape;1248;p53"/>
          <p:cNvGrpSpPr/>
          <p:nvPr/>
        </p:nvGrpSpPr>
        <p:grpSpPr>
          <a:xfrm>
            <a:off x="5464803" y="3432549"/>
            <a:ext cx="231961" cy="231327"/>
            <a:chOff x="3269875" y="3210400"/>
            <a:chExt cx="484500" cy="483175"/>
          </a:xfrm>
        </p:grpSpPr>
        <p:sp>
          <p:nvSpPr>
            <p:cNvPr id="1249" name="Google Shape;1249;p53"/>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50" name="Google Shape;1250;p53"/>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51" name="Google Shape;1251;p53"/>
          <p:cNvGrpSpPr/>
          <p:nvPr/>
        </p:nvGrpSpPr>
        <p:grpSpPr>
          <a:xfrm>
            <a:off x="5804168" y="3432304"/>
            <a:ext cx="115741" cy="231817"/>
            <a:chOff x="3985700" y="3210375"/>
            <a:chExt cx="241750" cy="484200"/>
          </a:xfrm>
        </p:grpSpPr>
        <p:sp>
          <p:nvSpPr>
            <p:cNvPr id="1252" name="Google Shape;1252;p53"/>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53" name="Google Shape;1253;p53"/>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54" name="Google Shape;1254;p53"/>
          <p:cNvGrpSpPr/>
          <p:nvPr/>
        </p:nvGrpSpPr>
        <p:grpSpPr>
          <a:xfrm>
            <a:off x="6034860" y="3432992"/>
            <a:ext cx="230513" cy="230441"/>
            <a:chOff x="4460225" y="3211300"/>
            <a:chExt cx="481475" cy="481325"/>
          </a:xfrm>
        </p:grpSpPr>
        <p:sp>
          <p:nvSpPr>
            <p:cNvPr id="1255" name="Google Shape;1255;p53"/>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56" name="Google Shape;1256;p53"/>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257" name="Google Shape;1257;p53"/>
          <p:cNvSpPr/>
          <p:nvPr/>
        </p:nvSpPr>
        <p:spPr>
          <a:xfrm>
            <a:off x="6323477" y="3446071"/>
            <a:ext cx="231315" cy="204360"/>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258" name="Google Shape;1258;p53"/>
          <p:cNvGrpSpPr/>
          <p:nvPr/>
        </p:nvGrpSpPr>
        <p:grpSpPr>
          <a:xfrm>
            <a:off x="6603470" y="3452795"/>
            <a:ext cx="232571" cy="190835"/>
            <a:chOff x="5647000" y="3252650"/>
            <a:chExt cx="485775" cy="398600"/>
          </a:xfrm>
        </p:grpSpPr>
        <p:sp>
          <p:nvSpPr>
            <p:cNvPr id="1259" name="Google Shape;1259;p53"/>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60" name="Google Shape;1260;p53"/>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61" name="Google Shape;1261;p53"/>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62" name="Google Shape;1262;p53"/>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63" name="Google Shape;1263;p53"/>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64" name="Google Shape;1264;p53"/>
          <p:cNvGrpSpPr/>
          <p:nvPr/>
        </p:nvGrpSpPr>
        <p:grpSpPr>
          <a:xfrm>
            <a:off x="6889220" y="3452867"/>
            <a:ext cx="231949" cy="190692"/>
            <a:chOff x="6242450" y="3252800"/>
            <a:chExt cx="484475" cy="398300"/>
          </a:xfrm>
        </p:grpSpPr>
        <p:sp>
          <p:nvSpPr>
            <p:cNvPr id="1265" name="Google Shape;1265;p53"/>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66" name="Google Shape;1266;p53"/>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67" name="Google Shape;1267;p53"/>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68" name="Google Shape;1268;p53"/>
          <p:cNvGrpSpPr/>
          <p:nvPr/>
        </p:nvGrpSpPr>
        <p:grpSpPr>
          <a:xfrm>
            <a:off x="4342264" y="3717506"/>
            <a:ext cx="203295" cy="231303"/>
            <a:chOff x="922025" y="3804850"/>
            <a:chExt cx="424625" cy="483125"/>
          </a:xfrm>
        </p:grpSpPr>
        <p:sp>
          <p:nvSpPr>
            <p:cNvPr id="1269" name="Google Shape;1269;p53"/>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70" name="Google Shape;1270;p53"/>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271" name="Google Shape;1271;p53"/>
          <p:cNvSpPr/>
          <p:nvPr/>
        </p:nvSpPr>
        <p:spPr>
          <a:xfrm>
            <a:off x="4619995" y="3717126"/>
            <a:ext cx="236832" cy="232152"/>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272" name="Google Shape;1272;p53"/>
          <p:cNvGrpSpPr/>
          <p:nvPr/>
        </p:nvGrpSpPr>
        <p:grpSpPr>
          <a:xfrm>
            <a:off x="4908491" y="3717506"/>
            <a:ext cx="212798" cy="231303"/>
            <a:chOff x="2100300" y="3804850"/>
            <a:chExt cx="444475" cy="483125"/>
          </a:xfrm>
        </p:grpSpPr>
        <p:sp>
          <p:nvSpPr>
            <p:cNvPr id="1273" name="Google Shape;1273;p53"/>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74" name="Google Shape;1274;p53"/>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75" name="Google Shape;1275;p53"/>
          <p:cNvGrpSpPr/>
          <p:nvPr/>
        </p:nvGrpSpPr>
        <p:grpSpPr>
          <a:xfrm>
            <a:off x="5196539" y="3717506"/>
            <a:ext cx="200087" cy="231303"/>
            <a:chOff x="2708700" y="3804850"/>
            <a:chExt cx="417925" cy="483125"/>
          </a:xfrm>
        </p:grpSpPr>
        <p:sp>
          <p:nvSpPr>
            <p:cNvPr id="1276" name="Google Shape;1276;p53"/>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77" name="Google Shape;1277;p53"/>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78" name="Google Shape;1278;p53"/>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79" name="Google Shape;1279;p53"/>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280" name="Google Shape;1280;p53"/>
          <p:cNvSpPr/>
          <p:nvPr/>
        </p:nvSpPr>
        <p:spPr>
          <a:xfrm>
            <a:off x="5465186" y="3745122"/>
            <a:ext cx="231303" cy="176161"/>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81" name="Google Shape;1281;p53"/>
          <p:cNvSpPr/>
          <p:nvPr/>
        </p:nvSpPr>
        <p:spPr>
          <a:xfrm>
            <a:off x="5755392" y="3717544"/>
            <a:ext cx="213421" cy="231315"/>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282" name="Google Shape;1282;p53"/>
          <p:cNvGrpSpPr/>
          <p:nvPr/>
        </p:nvGrpSpPr>
        <p:grpSpPr>
          <a:xfrm>
            <a:off x="6037571" y="3718374"/>
            <a:ext cx="225091" cy="229567"/>
            <a:chOff x="4467450" y="3808475"/>
            <a:chExt cx="470150" cy="479500"/>
          </a:xfrm>
        </p:grpSpPr>
        <p:sp>
          <p:nvSpPr>
            <p:cNvPr id="1283" name="Google Shape;1283;p53"/>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84" name="Google Shape;1284;p53"/>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85" name="Google Shape;1285;p53"/>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86" name="Google Shape;1286;p53"/>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87" name="Google Shape;1287;p53"/>
          <p:cNvGrpSpPr/>
          <p:nvPr/>
        </p:nvGrpSpPr>
        <p:grpSpPr>
          <a:xfrm>
            <a:off x="6323393" y="3717506"/>
            <a:ext cx="231315" cy="231303"/>
            <a:chOff x="5053900" y="3804850"/>
            <a:chExt cx="483150" cy="483125"/>
          </a:xfrm>
        </p:grpSpPr>
        <p:sp>
          <p:nvSpPr>
            <p:cNvPr id="1288" name="Google Shape;1288;p53"/>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89" name="Google Shape;1289;p53"/>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90" name="Google Shape;1290;p53"/>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91" name="Google Shape;1291;p53"/>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92" name="Google Shape;1292;p53"/>
          <p:cNvGrpSpPr/>
          <p:nvPr/>
        </p:nvGrpSpPr>
        <p:grpSpPr>
          <a:xfrm>
            <a:off x="6604104" y="3717506"/>
            <a:ext cx="231303" cy="231303"/>
            <a:chOff x="5648375" y="3804850"/>
            <a:chExt cx="483125" cy="483125"/>
          </a:xfrm>
        </p:grpSpPr>
        <p:sp>
          <p:nvSpPr>
            <p:cNvPr id="1293" name="Google Shape;1293;p53"/>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94" name="Google Shape;1294;p53"/>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95" name="Google Shape;1295;p53"/>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96" name="Google Shape;1296;p53"/>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297" name="Google Shape;1297;p53"/>
          <p:cNvGrpSpPr/>
          <p:nvPr/>
        </p:nvGrpSpPr>
        <p:grpSpPr>
          <a:xfrm>
            <a:off x="6905420" y="3721121"/>
            <a:ext cx="199549" cy="224073"/>
            <a:chOff x="6276025" y="3812400"/>
            <a:chExt cx="416800" cy="468025"/>
          </a:xfrm>
        </p:grpSpPr>
        <p:sp>
          <p:nvSpPr>
            <p:cNvPr id="1298" name="Google Shape;1298;p53"/>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299" name="Google Shape;1299;p53"/>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00" name="Google Shape;1300;p53"/>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01" name="Google Shape;1301;p53"/>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02" name="Google Shape;1302;p53"/>
          <p:cNvGrpSpPr/>
          <p:nvPr/>
        </p:nvGrpSpPr>
        <p:grpSpPr>
          <a:xfrm>
            <a:off x="4327428" y="4002403"/>
            <a:ext cx="232966" cy="231315"/>
            <a:chOff x="890400" y="4399350"/>
            <a:chExt cx="486600" cy="483150"/>
          </a:xfrm>
        </p:grpSpPr>
        <p:sp>
          <p:nvSpPr>
            <p:cNvPr id="1303" name="Google Shape;1303;p53"/>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04" name="Google Shape;1304;p53"/>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05" name="Google Shape;1305;p53"/>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06" name="Google Shape;1306;p53"/>
          <p:cNvGrpSpPr/>
          <p:nvPr/>
        </p:nvGrpSpPr>
        <p:grpSpPr>
          <a:xfrm>
            <a:off x="4622736" y="4012792"/>
            <a:ext cx="231303" cy="210536"/>
            <a:chOff x="1487200" y="4421025"/>
            <a:chExt cx="483125" cy="439750"/>
          </a:xfrm>
        </p:grpSpPr>
        <p:sp>
          <p:nvSpPr>
            <p:cNvPr id="1307" name="Google Shape;1307;p53"/>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08" name="Google Shape;1308;p53"/>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09" name="Google Shape;1309;p53"/>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10" name="Google Shape;1310;p53"/>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11" name="Google Shape;1311;p53"/>
          <p:cNvGrpSpPr/>
          <p:nvPr/>
        </p:nvGrpSpPr>
        <p:grpSpPr>
          <a:xfrm>
            <a:off x="4897629" y="4002415"/>
            <a:ext cx="234522" cy="231291"/>
            <a:chOff x="2079300" y="4399325"/>
            <a:chExt cx="489850" cy="483100"/>
          </a:xfrm>
        </p:grpSpPr>
        <p:sp>
          <p:nvSpPr>
            <p:cNvPr id="1312" name="Google Shape;1312;p53"/>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13" name="Google Shape;1313;p53"/>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314" name="Google Shape;1314;p53"/>
          <p:cNvSpPr/>
          <p:nvPr/>
        </p:nvSpPr>
        <p:spPr>
          <a:xfrm>
            <a:off x="5194956" y="4002473"/>
            <a:ext cx="203343" cy="231279"/>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315" name="Google Shape;1315;p53"/>
          <p:cNvGrpSpPr/>
          <p:nvPr/>
        </p:nvGrpSpPr>
        <p:grpSpPr>
          <a:xfrm>
            <a:off x="5486868" y="4002415"/>
            <a:ext cx="187831" cy="231291"/>
            <a:chOff x="3316000" y="4399325"/>
            <a:chExt cx="392325" cy="483100"/>
          </a:xfrm>
        </p:grpSpPr>
        <p:sp>
          <p:nvSpPr>
            <p:cNvPr id="1316" name="Google Shape;1316;p53"/>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17" name="Google Shape;1317;p53"/>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18" name="Google Shape;1318;p53"/>
          <p:cNvGrpSpPr/>
          <p:nvPr/>
        </p:nvGrpSpPr>
        <p:grpSpPr>
          <a:xfrm>
            <a:off x="5775676" y="4002403"/>
            <a:ext cx="172726" cy="231315"/>
            <a:chOff x="3926225" y="4399275"/>
            <a:chExt cx="360775" cy="483150"/>
          </a:xfrm>
        </p:grpSpPr>
        <p:sp>
          <p:nvSpPr>
            <p:cNvPr id="1319" name="Google Shape;1319;p53"/>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20" name="Google Shape;1320;p53"/>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321" name="Google Shape;1321;p53"/>
          <p:cNvSpPr/>
          <p:nvPr/>
        </p:nvSpPr>
        <p:spPr>
          <a:xfrm>
            <a:off x="6089204" y="4002479"/>
            <a:ext cx="121977" cy="231267"/>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322" name="Google Shape;1322;p53"/>
          <p:cNvGrpSpPr/>
          <p:nvPr/>
        </p:nvGrpSpPr>
        <p:grpSpPr>
          <a:xfrm>
            <a:off x="6323429" y="4002445"/>
            <a:ext cx="231243" cy="231231"/>
            <a:chOff x="5053975" y="4399375"/>
            <a:chExt cx="483000" cy="482975"/>
          </a:xfrm>
        </p:grpSpPr>
        <p:sp>
          <p:nvSpPr>
            <p:cNvPr id="1323" name="Google Shape;1323;p53"/>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24" name="Google Shape;1324;p53"/>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25" name="Google Shape;1325;p53"/>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26" name="Google Shape;1326;p53"/>
          <p:cNvGrpSpPr/>
          <p:nvPr/>
        </p:nvGrpSpPr>
        <p:grpSpPr>
          <a:xfrm>
            <a:off x="6604104" y="4002409"/>
            <a:ext cx="231303" cy="231303"/>
            <a:chOff x="5648375" y="4399300"/>
            <a:chExt cx="483125" cy="483125"/>
          </a:xfrm>
        </p:grpSpPr>
        <p:sp>
          <p:nvSpPr>
            <p:cNvPr id="1327" name="Google Shape;1327;p53"/>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28" name="Google Shape;1328;p53"/>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29" name="Google Shape;1329;p53"/>
          <p:cNvGrpSpPr/>
          <p:nvPr/>
        </p:nvGrpSpPr>
        <p:grpSpPr>
          <a:xfrm>
            <a:off x="6887987" y="4010536"/>
            <a:ext cx="234415" cy="215049"/>
            <a:chOff x="6239575" y="4416275"/>
            <a:chExt cx="489625" cy="449175"/>
          </a:xfrm>
        </p:grpSpPr>
        <p:sp>
          <p:nvSpPr>
            <p:cNvPr id="1330" name="Google Shape;1330;p53"/>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31" name="Google Shape;1331;p53"/>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32" name="Google Shape;1332;p53"/>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33" name="Google Shape;1333;p53"/>
          <p:cNvGrpSpPr/>
          <p:nvPr/>
        </p:nvGrpSpPr>
        <p:grpSpPr>
          <a:xfrm>
            <a:off x="7160751" y="3147213"/>
            <a:ext cx="231303" cy="231303"/>
            <a:chOff x="892750" y="4993750"/>
            <a:chExt cx="483125" cy="483125"/>
          </a:xfrm>
        </p:grpSpPr>
        <p:sp>
          <p:nvSpPr>
            <p:cNvPr id="1334" name="Google Shape;1334;p53"/>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35" name="Google Shape;1335;p53"/>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36" name="Google Shape;1336;p53"/>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37" name="Google Shape;1337;p53"/>
          <p:cNvGrpSpPr/>
          <p:nvPr/>
        </p:nvGrpSpPr>
        <p:grpSpPr>
          <a:xfrm>
            <a:off x="7160741" y="3432540"/>
            <a:ext cx="231303" cy="231303"/>
            <a:chOff x="1487200" y="4993750"/>
            <a:chExt cx="483125" cy="483125"/>
          </a:xfrm>
        </p:grpSpPr>
        <p:sp>
          <p:nvSpPr>
            <p:cNvPr id="1338" name="Google Shape;1338;p53"/>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39" name="Google Shape;1339;p53"/>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40" name="Google Shape;1340;p53"/>
          <p:cNvGrpSpPr/>
          <p:nvPr/>
        </p:nvGrpSpPr>
        <p:grpSpPr>
          <a:xfrm>
            <a:off x="7160731" y="3717492"/>
            <a:ext cx="231303" cy="231303"/>
            <a:chOff x="2081650" y="4993750"/>
            <a:chExt cx="483125" cy="483125"/>
          </a:xfrm>
        </p:grpSpPr>
        <p:sp>
          <p:nvSpPr>
            <p:cNvPr id="1341" name="Google Shape;1341;p53"/>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42" name="Google Shape;1342;p53"/>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43" name="Google Shape;1343;p53"/>
          <p:cNvGrpSpPr/>
          <p:nvPr/>
        </p:nvGrpSpPr>
        <p:grpSpPr>
          <a:xfrm>
            <a:off x="7449214" y="3147213"/>
            <a:ext cx="231303" cy="231303"/>
            <a:chOff x="2676100" y="4993750"/>
            <a:chExt cx="483125" cy="483125"/>
          </a:xfrm>
        </p:grpSpPr>
        <p:sp>
          <p:nvSpPr>
            <p:cNvPr id="1344" name="Google Shape;1344;p53"/>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45" name="Google Shape;1345;p53"/>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46" name="Google Shape;1346;p53"/>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47" name="Google Shape;1347;p53"/>
          <p:cNvGrpSpPr/>
          <p:nvPr/>
        </p:nvGrpSpPr>
        <p:grpSpPr>
          <a:xfrm>
            <a:off x="7160711" y="4002402"/>
            <a:ext cx="231303" cy="231303"/>
            <a:chOff x="3270550" y="4993750"/>
            <a:chExt cx="483125" cy="483125"/>
          </a:xfrm>
        </p:grpSpPr>
        <p:sp>
          <p:nvSpPr>
            <p:cNvPr id="1348" name="Google Shape;1348;p53"/>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49" name="Google Shape;1349;p53"/>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50" name="Google Shape;1350;p53"/>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1351" name="Google Shape;1351;p53"/>
          <p:cNvSpPr/>
          <p:nvPr/>
        </p:nvSpPr>
        <p:spPr>
          <a:xfrm>
            <a:off x="7449253" y="3432563"/>
            <a:ext cx="231315" cy="231374"/>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352" name="Google Shape;1352;p53"/>
          <p:cNvGrpSpPr/>
          <p:nvPr/>
        </p:nvGrpSpPr>
        <p:grpSpPr>
          <a:xfrm>
            <a:off x="7449179" y="3717456"/>
            <a:ext cx="231315" cy="231374"/>
            <a:chOff x="4459450" y="4993700"/>
            <a:chExt cx="483150" cy="483275"/>
          </a:xfrm>
        </p:grpSpPr>
        <p:sp>
          <p:nvSpPr>
            <p:cNvPr id="1353" name="Google Shape;1353;p53"/>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54" name="Google Shape;1354;p53"/>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1355" name="Google Shape;1355;p53"/>
          <p:cNvGrpSpPr/>
          <p:nvPr/>
        </p:nvGrpSpPr>
        <p:grpSpPr>
          <a:xfrm>
            <a:off x="7449169" y="4002366"/>
            <a:ext cx="231315" cy="231374"/>
            <a:chOff x="5053900" y="4993700"/>
            <a:chExt cx="483150" cy="483275"/>
          </a:xfrm>
        </p:grpSpPr>
        <p:sp>
          <p:nvSpPr>
            <p:cNvPr id="1356" name="Google Shape;1356;p53"/>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1357" name="Google Shape;1357;p53"/>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361" name="Shape 1361"/>
        <p:cNvGrpSpPr/>
        <p:nvPr/>
      </p:nvGrpSpPr>
      <p:grpSpPr>
        <a:xfrm>
          <a:off x="0" y="0"/>
          <a:ext cx="0" cy="0"/>
          <a:chOff x="0" y="0"/>
          <a:chExt cx="0" cy="0"/>
        </a:xfrm>
      </p:grpSpPr>
      <p:sp>
        <p:nvSpPr>
          <p:cNvPr id="1362" name="Google Shape;1362;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Business </a:t>
            </a:r>
            <a:r>
              <a:rPr lang="es"/>
              <a:t>I</a:t>
            </a:r>
            <a:r>
              <a:rPr lang="es">
                <a:solidFill>
                  <a:srgbClr val="FFFFFF"/>
                </a:solidFill>
                <a:latin typeface="Proxima Nova Semibold"/>
                <a:ea typeface="Proxima Nova Semibold"/>
                <a:cs typeface="Proxima Nova Semibold"/>
                <a:sym typeface="Proxima Nova Semibold"/>
              </a:rPr>
              <a:t>cons</a:t>
            </a:r>
            <a:endParaRPr>
              <a:solidFill>
                <a:srgbClr val="FFFFFF"/>
              </a:solidFill>
              <a:latin typeface="Proxima Nova Semibold"/>
              <a:ea typeface="Proxima Nova Semibold"/>
              <a:cs typeface="Proxima Nova Semibold"/>
              <a:sym typeface="Proxima Nova Semibold"/>
            </a:endParaRPr>
          </a:p>
        </p:txBody>
      </p:sp>
      <p:grpSp>
        <p:nvGrpSpPr>
          <p:cNvPr id="1363" name="Google Shape;1363;p54"/>
          <p:cNvGrpSpPr/>
          <p:nvPr/>
        </p:nvGrpSpPr>
        <p:grpSpPr>
          <a:xfrm>
            <a:off x="1012848" y="1674363"/>
            <a:ext cx="348568" cy="348541"/>
            <a:chOff x="-65131525" y="1914325"/>
            <a:chExt cx="316650" cy="316625"/>
          </a:xfrm>
        </p:grpSpPr>
        <p:sp>
          <p:nvSpPr>
            <p:cNvPr id="1364" name="Google Shape;1364;p54"/>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54"/>
          <p:cNvGrpSpPr/>
          <p:nvPr/>
        </p:nvGrpSpPr>
        <p:grpSpPr>
          <a:xfrm>
            <a:off x="1012848" y="2079072"/>
            <a:ext cx="348568" cy="348568"/>
            <a:chOff x="-65131525" y="2281350"/>
            <a:chExt cx="316650" cy="316650"/>
          </a:xfrm>
        </p:grpSpPr>
        <p:sp>
          <p:nvSpPr>
            <p:cNvPr id="1367" name="Google Shape;1367;p54"/>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54"/>
          <p:cNvGrpSpPr/>
          <p:nvPr/>
        </p:nvGrpSpPr>
        <p:grpSpPr>
          <a:xfrm>
            <a:off x="1015889" y="2481800"/>
            <a:ext cx="342486" cy="349421"/>
            <a:chOff x="-65129950" y="2646800"/>
            <a:chExt cx="311125" cy="317425"/>
          </a:xfrm>
        </p:grpSpPr>
        <p:sp>
          <p:nvSpPr>
            <p:cNvPr id="1370" name="Google Shape;1370;p54"/>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54"/>
          <p:cNvGrpSpPr/>
          <p:nvPr/>
        </p:nvGrpSpPr>
        <p:grpSpPr>
          <a:xfrm>
            <a:off x="3112739" y="1673042"/>
            <a:ext cx="351155" cy="351183"/>
            <a:chOff x="-63252250" y="1930850"/>
            <a:chExt cx="319000" cy="319025"/>
          </a:xfrm>
        </p:grpSpPr>
        <p:sp>
          <p:nvSpPr>
            <p:cNvPr id="1373" name="Google Shape;1373;p54"/>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 name="Google Shape;1375;p54"/>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 name="Google Shape;1376;p54"/>
          <p:cNvGrpSpPr/>
          <p:nvPr/>
        </p:nvGrpSpPr>
        <p:grpSpPr>
          <a:xfrm>
            <a:off x="3113606" y="2481359"/>
            <a:ext cx="349421" cy="350302"/>
            <a:chOff x="-63250675" y="2664125"/>
            <a:chExt cx="317425" cy="318225"/>
          </a:xfrm>
        </p:grpSpPr>
        <p:sp>
          <p:nvSpPr>
            <p:cNvPr id="1377" name="Google Shape;1377;p54"/>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 name="Google Shape;1379;p54"/>
          <p:cNvGrpSpPr/>
          <p:nvPr/>
        </p:nvGrpSpPr>
        <p:grpSpPr>
          <a:xfrm>
            <a:off x="5236493" y="1676729"/>
            <a:ext cx="345954" cy="343807"/>
            <a:chOff x="-61354075" y="1940500"/>
            <a:chExt cx="314275" cy="312325"/>
          </a:xfrm>
        </p:grpSpPr>
        <p:sp>
          <p:nvSpPr>
            <p:cNvPr id="1380" name="Google Shape;1380;p54"/>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4"/>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54"/>
          <p:cNvGrpSpPr/>
          <p:nvPr/>
        </p:nvGrpSpPr>
        <p:grpSpPr>
          <a:xfrm>
            <a:off x="5235185" y="2093382"/>
            <a:ext cx="348568" cy="319948"/>
            <a:chOff x="-61354875" y="2322300"/>
            <a:chExt cx="316650" cy="290650"/>
          </a:xfrm>
        </p:grpSpPr>
        <p:sp>
          <p:nvSpPr>
            <p:cNvPr id="1385" name="Google Shape;1385;p54"/>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4"/>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54"/>
          <p:cNvGrpSpPr/>
          <p:nvPr/>
        </p:nvGrpSpPr>
        <p:grpSpPr>
          <a:xfrm>
            <a:off x="5235185" y="2482226"/>
            <a:ext cx="348568" cy="348568"/>
            <a:chOff x="-61354875" y="2671225"/>
            <a:chExt cx="316650" cy="316650"/>
          </a:xfrm>
        </p:grpSpPr>
        <p:sp>
          <p:nvSpPr>
            <p:cNvPr id="1389" name="Google Shape;1389;p54"/>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4"/>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4"/>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4"/>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4"/>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 name="Google Shape;1394;p54"/>
          <p:cNvGrpSpPr/>
          <p:nvPr/>
        </p:nvGrpSpPr>
        <p:grpSpPr>
          <a:xfrm>
            <a:off x="7343521" y="1672781"/>
            <a:ext cx="351155" cy="351706"/>
            <a:chOff x="-59502375" y="1904375"/>
            <a:chExt cx="319000" cy="319500"/>
          </a:xfrm>
        </p:grpSpPr>
        <p:sp>
          <p:nvSpPr>
            <p:cNvPr id="1395" name="Google Shape;1395;p54"/>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4"/>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4"/>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54"/>
          <p:cNvGrpSpPr/>
          <p:nvPr/>
        </p:nvGrpSpPr>
        <p:grpSpPr>
          <a:xfrm>
            <a:off x="1435629" y="1675588"/>
            <a:ext cx="351155" cy="346092"/>
            <a:chOff x="-64774725" y="1916550"/>
            <a:chExt cx="319000" cy="314400"/>
          </a:xfrm>
        </p:grpSpPr>
        <p:sp>
          <p:nvSpPr>
            <p:cNvPr id="1399" name="Google Shape;1399;p54"/>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4"/>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54"/>
          <p:cNvGrpSpPr/>
          <p:nvPr/>
        </p:nvGrpSpPr>
        <p:grpSpPr>
          <a:xfrm>
            <a:off x="1436923" y="2077338"/>
            <a:ext cx="348568" cy="352036"/>
            <a:chOff x="-64764500" y="2280550"/>
            <a:chExt cx="316650" cy="319800"/>
          </a:xfrm>
        </p:grpSpPr>
        <p:sp>
          <p:nvSpPr>
            <p:cNvPr id="1402" name="Google Shape;1402;p54"/>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4"/>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 name="Google Shape;1404;p54"/>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 name="Google Shape;1405;p54"/>
          <p:cNvGrpSpPr/>
          <p:nvPr/>
        </p:nvGrpSpPr>
        <p:grpSpPr>
          <a:xfrm>
            <a:off x="3542063" y="1710757"/>
            <a:ext cx="347688" cy="275750"/>
            <a:chOff x="-62882850" y="1999375"/>
            <a:chExt cx="315850" cy="250500"/>
          </a:xfrm>
        </p:grpSpPr>
        <p:sp>
          <p:nvSpPr>
            <p:cNvPr id="1406" name="Google Shape;1406;p54"/>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4"/>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54"/>
          <p:cNvGrpSpPr/>
          <p:nvPr/>
        </p:nvGrpSpPr>
        <p:grpSpPr>
          <a:xfrm>
            <a:off x="3533821" y="2078631"/>
            <a:ext cx="364172" cy="349449"/>
            <a:chOff x="-62890750" y="2296300"/>
            <a:chExt cx="330825" cy="317450"/>
          </a:xfrm>
        </p:grpSpPr>
        <p:sp>
          <p:nvSpPr>
            <p:cNvPr id="1409" name="Google Shape;1409;p54"/>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4"/>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4"/>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54"/>
          <p:cNvGrpSpPr/>
          <p:nvPr/>
        </p:nvGrpSpPr>
        <p:grpSpPr>
          <a:xfrm>
            <a:off x="3542063" y="2481799"/>
            <a:ext cx="347688" cy="349421"/>
            <a:chOff x="-62882850" y="2664925"/>
            <a:chExt cx="315850" cy="317425"/>
          </a:xfrm>
        </p:grpSpPr>
        <p:sp>
          <p:nvSpPr>
            <p:cNvPr id="1413" name="Google Shape;1413;p54"/>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4"/>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 name="Google Shape;1415;p54"/>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 name="Google Shape;1416;p54"/>
          <p:cNvGrpSpPr/>
          <p:nvPr/>
        </p:nvGrpSpPr>
        <p:grpSpPr>
          <a:xfrm>
            <a:off x="5659701" y="2082099"/>
            <a:ext cx="348568" cy="342514"/>
            <a:chOff x="-60988625" y="2310475"/>
            <a:chExt cx="316650" cy="311150"/>
          </a:xfrm>
        </p:grpSpPr>
        <p:sp>
          <p:nvSpPr>
            <p:cNvPr id="1417" name="Google Shape;1417;p54"/>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4"/>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4"/>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4"/>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4"/>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4"/>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 name="Google Shape;1423;p54"/>
          <p:cNvGrpSpPr/>
          <p:nvPr/>
        </p:nvGrpSpPr>
        <p:grpSpPr>
          <a:xfrm>
            <a:off x="5660141" y="2481029"/>
            <a:ext cx="347688" cy="350963"/>
            <a:chOff x="-60987050" y="2671400"/>
            <a:chExt cx="315850" cy="318825"/>
          </a:xfrm>
        </p:grpSpPr>
        <p:sp>
          <p:nvSpPr>
            <p:cNvPr id="1424" name="Google Shape;1424;p54"/>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4"/>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 name="Google Shape;1426;p54"/>
          <p:cNvGrpSpPr/>
          <p:nvPr/>
        </p:nvGrpSpPr>
        <p:grpSpPr>
          <a:xfrm>
            <a:off x="7343520" y="2082980"/>
            <a:ext cx="351155" cy="340753"/>
            <a:chOff x="-59481900" y="2290800"/>
            <a:chExt cx="319000" cy="309550"/>
          </a:xfrm>
        </p:grpSpPr>
        <p:sp>
          <p:nvSpPr>
            <p:cNvPr id="1427" name="Google Shape;1427;p54"/>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4"/>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4"/>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4"/>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4"/>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4"/>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54"/>
          <p:cNvGrpSpPr/>
          <p:nvPr/>
        </p:nvGrpSpPr>
        <p:grpSpPr>
          <a:xfrm>
            <a:off x="1857395" y="1674005"/>
            <a:ext cx="351155" cy="349256"/>
            <a:chOff x="-64401400" y="1914475"/>
            <a:chExt cx="319000" cy="317275"/>
          </a:xfrm>
        </p:grpSpPr>
        <p:sp>
          <p:nvSpPr>
            <p:cNvPr id="1434" name="Google Shape;1434;p54"/>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4"/>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4"/>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 name="Google Shape;1437;p54"/>
          <p:cNvGrpSpPr/>
          <p:nvPr/>
        </p:nvGrpSpPr>
        <p:grpSpPr>
          <a:xfrm>
            <a:off x="1918957" y="2079430"/>
            <a:ext cx="228031" cy="347853"/>
            <a:chOff x="-64343900" y="2282125"/>
            <a:chExt cx="207150" cy="316000"/>
          </a:xfrm>
        </p:grpSpPr>
        <p:sp>
          <p:nvSpPr>
            <p:cNvPr id="1438" name="Google Shape;1438;p54"/>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4"/>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0" name="Google Shape;1440;p54"/>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 name="Google Shape;1441;p54"/>
          <p:cNvGrpSpPr/>
          <p:nvPr/>
        </p:nvGrpSpPr>
        <p:grpSpPr>
          <a:xfrm>
            <a:off x="3994027" y="1674252"/>
            <a:ext cx="303463" cy="348761"/>
            <a:chOff x="-62496925" y="1931475"/>
            <a:chExt cx="275675" cy="316825"/>
          </a:xfrm>
        </p:grpSpPr>
        <p:sp>
          <p:nvSpPr>
            <p:cNvPr id="1442" name="Google Shape;1442;p54"/>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4"/>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54"/>
          <p:cNvGrpSpPr/>
          <p:nvPr/>
        </p:nvGrpSpPr>
        <p:grpSpPr>
          <a:xfrm>
            <a:off x="3971901" y="2078521"/>
            <a:ext cx="347715" cy="349669"/>
            <a:chOff x="-62516625" y="2297875"/>
            <a:chExt cx="315875" cy="317650"/>
          </a:xfrm>
        </p:grpSpPr>
        <p:sp>
          <p:nvSpPr>
            <p:cNvPr id="1445" name="Google Shape;1445;p54"/>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4"/>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54"/>
          <p:cNvGrpSpPr/>
          <p:nvPr/>
        </p:nvGrpSpPr>
        <p:grpSpPr>
          <a:xfrm>
            <a:off x="3970608" y="2497389"/>
            <a:ext cx="350302" cy="318241"/>
            <a:chOff x="-62518200" y="2692475"/>
            <a:chExt cx="318225" cy="289100"/>
          </a:xfrm>
        </p:grpSpPr>
        <p:sp>
          <p:nvSpPr>
            <p:cNvPr id="1448" name="Google Shape;1448;p54"/>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4"/>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54"/>
          <p:cNvGrpSpPr/>
          <p:nvPr/>
        </p:nvGrpSpPr>
        <p:grpSpPr>
          <a:xfrm>
            <a:off x="6103002" y="1674789"/>
            <a:ext cx="294822" cy="347688"/>
            <a:chOff x="-60597975" y="1939525"/>
            <a:chExt cx="267825" cy="315850"/>
          </a:xfrm>
        </p:grpSpPr>
        <p:sp>
          <p:nvSpPr>
            <p:cNvPr id="1451" name="Google Shape;1451;p54"/>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4"/>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54"/>
          <p:cNvGrpSpPr/>
          <p:nvPr/>
        </p:nvGrpSpPr>
        <p:grpSpPr>
          <a:xfrm>
            <a:off x="6074836" y="2077998"/>
            <a:ext cx="351155" cy="350715"/>
            <a:chOff x="-60620800" y="2304600"/>
            <a:chExt cx="319000" cy="318600"/>
          </a:xfrm>
        </p:grpSpPr>
        <p:sp>
          <p:nvSpPr>
            <p:cNvPr id="1454" name="Google Shape;1454;p54"/>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4"/>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4"/>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 name="Google Shape;1457;p54"/>
          <p:cNvGrpSpPr/>
          <p:nvPr/>
        </p:nvGrpSpPr>
        <p:grpSpPr>
          <a:xfrm>
            <a:off x="6076129" y="2531638"/>
            <a:ext cx="348568" cy="249744"/>
            <a:chOff x="-60621600" y="2716100"/>
            <a:chExt cx="316650" cy="226875"/>
          </a:xfrm>
        </p:grpSpPr>
        <p:sp>
          <p:nvSpPr>
            <p:cNvPr id="1458" name="Google Shape;1458;p54"/>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4"/>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54"/>
          <p:cNvGrpSpPr/>
          <p:nvPr/>
        </p:nvGrpSpPr>
        <p:grpSpPr>
          <a:xfrm>
            <a:off x="7348722" y="2482240"/>
            <a:ext cx="340753" cy="348541"/>
            <a:chOff x="-59475600" y="2658625"/>
            <a:chExt cx="309550" cy="316625"/>
          </a:xfrm>
        </p:grpSpPr>
        <p:sp>
          <p:nvSpPr>
            <p:cNvPr id="1461" name="Google Shape;1461;p54"/>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4"/>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4"/>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4"/>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4"/>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4"/>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4"/>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8" name="Google Shape;1468;p54"/>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4"/>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 name="Google Shape;1470;p54"/>
          <p:cNvGrpSpPr/>
          <p:nvPr/>
        </p:nvGrpSpPr>
        <p:grpSpPr>
          <a:xfrm>
            <a:off x="2324934" y="2481800"/>
            <a:ext cx="250570" cy="349421"/>
            <a:chOff x="-63987100" y="2646800"/>
            <a:chExt cx="227625" cy="317425"/>
          </a:xfrm>
        </p:grpSpPr>
        <p:sp>
          <p:nvSpPr>
            <p:cNvPr id="1471" name="Google Shape;1471;p54"/>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4"/>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54"/>
          <p:cNvGrpSpPr/>
          <p:nvPr/>
        </p:nvGrpSpPr>
        <p:grpSpPr>
          <a:xfrm>
            <a:off x="4393267" y="1672615"/>
            <a:ext cx="340753" cy="352036"/>
            <a:chOff x="-62148000" y="1930075"/>
            <a:chExt cx="309550" cy="319800"/>
          </a:xfrm>
        </p:grpSpPr>
        <p:sp>
          <p:nvSpPr>
            <p:cNvPr id="1474" name="Google Shape;1474;p54"/>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4"/>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54"/>
          <p:cNvGrpSpPr/>
          <p:nvPr/>
        </p:nvGrpSpPr>
        <p:grpSpPr>
          <a:xfrm>
            <a:off x="4390667" y="2079498"/>
            <a:ext cx="345954" cy="347715"/>
            <a:chOff x="-62150375" y="2297875"/>
            <a:chExt cx="314275" cy="315875"/>
          </a:xfrm>
        </p:grpSpPr>
        <p:sp>
          <p:nvSpPr>
            <p:cNvPr id="1477" name="Google Shape;1477;p54"/>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4"/>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4"/>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4"/>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4"/>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 name="Google Shape;1482;p54"/>
          <p:cNvGrpSpPr/>
          <p:nvPr/>
        </p:nvGrpSpPr>
        <p:grpSpPr>
          <a:xfrm>
            <a:off x="4389359" y="2481359"/>
            <a:ext cx="348568" cy="350302"/>
            <a:chOff x="-62150375" y="2664925"/>
            <a:chExt cx="316650" cy="318225"/>
          </a:xfrm>
        </p:grpSpPr>
        <p:sp>
          <p:nvSpPr>
            <p:cNvPr id="1483" name="Google Shape;1483;p54"/>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4"/>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4"/>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4"/>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54"/>
          <p:cNvGrpSpPr/>
          <p:nvPr/>
        </p:nvGrpSpPr>
        <p:grpSpPr>
          <a:xfrm>
            <a:off x="6499777" y="1673096"/>
            <a:ext cx="349421" cy="351073"/>
            <a:chOff x="-60254550" y="1938025"/>
            <a:chExt cx="317425" cy="318925"/>
          </a:xfrm>
        </p:grpSpPr>
        <p:sp>
          <p:nvSpPr>
            <p:cNvPr id="1488" name="Google Shape;1488;p54"/>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4"/>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4"/>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4"/>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 name="Google Shape;1492;p54"/>
          <p:cNvGrpSpPr/>
          <p:nvPr/>
        </p:nvGrpSpPr>
        <p:grpSpPr>
          <a:xfrm>
            <a:off x="6479471" y="2079003"/>
            <a:ext cx="348923" cy="348706"/>
            <a:chOff x="6479471" y="2079003"/>
            <a:chExt cx="348923" cy="348706"/>
          </a:xfrm>
        </p:grpSpPr>
        <p:sp>
          <p:nvSpPr>
            <p:cNvPr id="1493" name="Google Shape;1493;p54"/>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 name="Google Shape;1494;p54"/>
            <p:cNvGrpSpPr/>
            <p:nvPr/>
          </p:nvGrpSpPr>
          <p:grpSpPr>
            <a:xfrm>
              <a:off x="6520582" y="2079003"/>
              <a:ext cx="307811" cy="348706"/>
              <a:chOff x="-60218325" y="2304850"/>
              <a:chExt cx="279625" cy="316775"/>
            </a:xfrm>
          </p:grpSpPr>
          <p:sp>
            <p:nvSpPr>
              <p:cNvPr id="1495" name="Google Shape;1495;p54"/>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4"/>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4"/>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4"/>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4"/>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4"/>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4"/>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2" name="Google Shape;1502;p54"/>
          <p:cNvGrpSpPr/>
          <p:nvPr/>
        </p:nvGrpSpPr>
        <p:grpSpPr>
          <a:xfrm>
            <a:off x="6526651" y="2480932"/>
            <a:ext cx="295675" cy="351155"/>
            <a:chOff x="-60232500" y="2671225"/>
            <a:chExt cx="268600" cy="319000"/>
          </a:xfrm>
        </p:grpSpPr>
        <p:sp>
          <p:nvSpPr>
            <p:cNvPr id="1503" name="Google Shape;1503;p54"/>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4"/>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54"/>
          <p:cNvGrpSpPr/>
          <p:nvPr/>
        </p:nvGrpSpPr>
        <p:grpSpPr>
          <a:xfrm>
            <a:off x="7768638" y="1673056"/>
            <a:ext cx="347715" cy="351155"/>
            <a:chOff x="-59100700" y="1911950"/>
            <a:chExt cx="315875" cy="319000"/>
          </a:xfrm>
        </p:grpSpPr>
        <p:sp>
          <p:nvSpPr>
            <p:cNvPr id="1506" name="Google Shape;1506;p54"/>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4"/>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4"/>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4"/>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4"/>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4"/>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4"/>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4"/>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4"/>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4"/>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54"/>
          <p:cNvGrpSpPr/>
          <p:nvPr/>
        </p:nvGrpSpPr>
        <p:grpSpPr>
          <a:xfrm>
            <a:off x="2694871" y="1674459"/>
            <a:ext cx="361558" cy="348348"/>
            <a:chOff x="-63665750" y="1914325"/>
            <a:chExt cx="328450" cy="316450"/>
          </a:xfrm>
        </p:grpSpPr>
        <p:sp>
          <p:nvSpPr>
            <p:cNvPr id="1517" name="Google Shape;1517;p54"/>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4"/>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 name="Google Shape;1519;p54"/>
          <p:cNvGrpSpPr/>
          <p:nvPr/>
        </p:nvGrpSpPr>
        <p:grpSpPr>
          <a:xfrm>
            <a:off x="2699632" y="2077985"/>
            <a:ext cx="352036" cy="350742"/>
            <a:chOff x="-63666550" y="2278975"/>
            <a:chExt cx="319800" cy="318625"/>
          </a:xfrm>
        </p:grpSpPr>
        <p:sp>
          <p:nvSpPr>
            <p:cNvPr id="1520" name="Google Shape;1520;p54"/>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4"/>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54"/>
          <p:cNvGrpSpPr/>
          <p:nvPr/>
        </p:nvGrpSpPr>
        <p:grpSpPr>
          <a:xfrm>
            <a:off x="2697031" y="2481690"/>
            <a:ext cx="357237" cy="349642"/>
            <a:chOff x="-63669700" y="2646600"/>
            <a:chExt cx="324525" cy="317625"/>
          </a:xfrm>
        </p:grpSpPr>
        <p:sp>
          <p:nvSpPr>
            <p:cNvPr id="1523" name="Google Shape;1523;p54"/>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4"/>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54"/>
          <p:cNvGrpSpPr/>
          <p:nvPr/>
        </p:nvGrpSpPr>
        <p:grpSpPr>
          <a:xfrm>
            <a:off x="4806228" y="1674129"/>
            <a:ext cx="348568" cy="349009"/>
            <a:chOff x="-61784125" y="1931250"/>
            <a:chExt cx="316650" cy="317050"/>
          </a:xfrm>
        </p:grpSpPr>
        <p:sp>
          <p:nvSpPr>
            <p:cNvPr id="1526" name="Google Shape;1526;p54"/>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4"/>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4"/>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4"/>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54"/>
          <p:cNvGrpSpPr/>
          <p:nvPr/>
        </p:nvGrpSpPr>
        <p:grpSpPr>
          <a:xfrm>
            <a:off x="4806228" y="2079072"/>
            <a:ext cx="348568" cy="348568"/>
            <a:chOff x="-61783350" y="2297100"/>
            <a:chExt cx="316650" cy="316650"/>
          </a:xfrm>
        </p:grpSpPr>
        <p:sp>
          <p:nvSpPr>
            <p:cNvPr id="1531" name="Google Shape;1531;p54"/>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4"/>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54"/>
          <p:cNvGrpSpPr/>
          <p:nvPr/>
        </p:nvGrpSpPr>
        <p:grpSpPr>
          <a:xfrm>
            <a:off x="4806228" y="2480781"/>
            <a:ext cx="348568" cy="351458"/>
            <a:chOff x="-61782550" y="2664925"/>
            <a:chExt cx="316650" cy="319275"/>
          </a:xfrm>
        </p:grpSpPr>
        <p:sp>
          <p:nvSpPr>
            <p:cNvPr id="1534" name="Google Shape;1534;p54"/>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4"/>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4"/>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54"/>
          <p:cNvGrpSpPr/>
          <p:nvPr/>
        </p:nvGrpSpPr>
        <p:grpSpPr>
          <a:xfrm>
            <a:off x="6920631" y="1682426"/>
            <a:ext cx="349421" cy="332414"/>
            <a:chOff x="-59889100" y="1945025"/>
            <a:chExt cx="317425" cy="301975"/>
          </a:xfrm>
        </p:grpSpPr>
        <p:sp>
          <p:nvSpPr>
            <p:cNvPr id="1538" name="Google Shape;1538;p54"/>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4"/>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4"/>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4"/>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2" name="Google Shape;1542;p54"/>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 name="Google Shape;1543;p54"/>
          <p:cNvGrpSpPr/>
          <p:nvPr/>
        </p:nvGrpSpPr>
        <p:grpSpPr>
          <a:xfrm>
            <a:off x="6919764" y="2482611"/>
            <a:ext cx="351155" cy="347798"/>
            <a:chOff x="-59889100" y="2671925"/>
            <a:chExt cx="319000" cy="315950"/>
          </a:xfrm>
        </p:grpSpPr>
        <p:sp>
          <p:nvSpPr>
            <p:cNvPr id="1544" name="Google Shape;1544;p54"/>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4"/>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4"/>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4"/>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 name="Google Shape;1548;p54"/>
          <p:cNvGrpSpPr/>
          <p:nvPr/>
        </p:nvGrpSpPr>
        <p:grpSpPr>
          <a:xfrm>
            <a:off x="7767785" y="2079072"/>
            <a:ext cx="349421" cy="348568"/>
            <a:chOff x="-59092025" y="2296300"/>
            <a:chExt cx="317425" cy="316650"/>
          </a:xfrm>
        </p:grpSpPr>
        <p:sp>
          <p:nvSpPr>
            <p:cNvPr id="1549" name="Google Shape;1549;p54"/>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4"/>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1" name="Google Shape;1551;p54"/>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2" name="Google Shape;1552;p54"/>
          <p:cNvGrpSpPr/>
          <p:nvPr/>
        </p:nvGrpSpPr>
        <p:grpSpPr>
          <a:xfrm>
            <a:off x="1012422" y="3464550"/>
            <a:ext cx="349421" cy="349421"/>
            <a:chOff x="-65145700" y="3727425"/>
            <a:chExt cx="317425" cy="317425"/>
          </a:xfrm>
        </p:grpSpPr>
        <p:sp>
          <p:nvSpPr>
            <p:cNvPr id="1553" name="Google Shape;1553;p5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 name="Google Shape;1555;p54"/>
          <p:cNvGrpSpPr/>
          <p:nvPr/>
        </p:nvGrpSpPr>
        <p:grpSpPr>
          <a:xfrm>
            <a:off x="1015463" y="3872630"/>
            <a:ext cx="343340" cy="349421"/>
            <a:chOff x="-65144125" y="4094450"/>
            <a:chExt cx="311900" cy="317425"/>
          </a:xfrm>
        </p:grpSpPr>
        <p:sp>
          <p:nvSpPr>
            <p:cNvPr id="1556" name="Google Shape;1556;p5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9" name="Google Shape;1559;p54"/>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0" name="Google Shape;1560;p54"/>
          <p:cNvGrpSpPr/>
          <p:nvPr/>
        </p:nvGrpSpPr>
        <p:grpSpPr>
          <a:xfrm>
            <a:off x="3111996" y="3464178"/>
            <a:ext cx="352641" cy="350164"/>
            <a:chOff x="-63250675" y="3744075"/>
            <a:chExt cx="320350" cy="318100"/>
          </a:xfrm>
        </p:grpSpPr>
        <p:sp>
          <p:nvSpPr>
            <p:cNvPr id="1561" name="Google Shape;1561;p5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54"/>
          <p:cNvGrpSpPr/>
          <p:nvPr/>
        </p:nvGrpSpPr>
        <p:grpSpPr>
          <a:xfrm>
            <a:off x="3113606" y="3872630"/>
            <a:ext cx="349421" cy="349421"/>
            <a:chOff x="-63250675" y="4110200"/>
            <a:chExt cx="317425" cy="317425"/>
          </a:xfrm>
        </p:grpSpPr>
        <p:sp>
          <p:nvSpPr>
            <p:cNvPr id="1565" name="Google Shape;1565;p5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 name="Google Shape;1574;p54"/>
          <p:cNvGrpSpPr/>
          <p:nvPr/>
        </p:nvGrpSpPr>
        <p:grpSpPr>
          <a:xfrm>
            <a:off x="5238653" y="3047071"/>
            <a:ext cx="341633" cy="341413"/>
            <a:chOff x="-61351725" y="3372400"/>
            <a:chExt cx="310350" cy="310150"/>
          </a:xfrm>
        </p:grpSpPr>
        <p:sp>
          <p:nvSpPr>
            <p:cNvPr id="1575" name="Google Shape;1575;p5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54"/>
          <p:cNvGrpSpPr/>
          <p:nvPr/>
        </p:nvGrpSpPr>
        <p:grpSpPr>
          <a:xfrm>
            <a:off x="5235185" y="3480594"/>
            <a:ext cx="348568" cy="317333"/>
            <a:chOff x="-61354875" y="3751050"/>
            <a:chExt cx="316650" cy="288275"/>
          </a:xfrm>
        </p:grpSpPr>
        <p:sp>
          <p:nvSpPr>
            <p:cNvPr id="1579" name="Google Shape;1579;p5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 name="Google Shape;1582;p54"/>
          <p:cNvGrpSpPr/>
          <p:nvPr/>
        </p:nvGrpSpPr>
        <p:grpSpPr>
          <a:xfrm>
            <a:off x="5235185" y="3872616"/>
            <a:ext cx="348568" cy="349449"/>
            <a:chOff x="-61354875" y="4101525"/>
            <a:chExt cx="316650" cy="317450"/>
          </a:xfrm>
        </p:grpSpPr>
        <p:sp>
          <p:nvSpPr>
            <p:cNvPr id="1583" name="Google Shape;1583;p5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54"/>
          <p:cNvGrpSpPr/>
          <p:nvPr/>
        </p:nvGrpSpPr>
        <p:grpSpPr>
          <a:xfrm>
            <a:off x="7343960" y="3043811"/>
            <a:ext cx="350275" cy="347935"/>
            <a:chOff x="-59470075" y="3308975"/>
            <a:chExt cx="318200" cy="316075"/>
          </a:xfrm>
        </p:grpSpPr>
        <p:sp>
          <p:nvSpPr>
            <p:cNvPr id="1586" name="Google Shape;1586;p5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 name="Google Shape;1595;p54"/>
          <p:cNvGrpSpPr/>
          <p:nvPr/>
        </p:nvGrpSpPr>
        <p:grpSpPr>
          <a:xfrm>
            <a:off x="1436496" y="3044291"/>
            <a:ext cx="349421" cy="346972"/>
            <a:chOff x="-64781025" y="3361050"/>
            <a:chExt cx="317425" cy="315200"/>
          </a:xfrm>
        </p:grpSpPr>
        <p:sp>
          <p:nvSpPr>
            <p:cNvPr id="1596" name="Google Shape;1596;p5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0" name="Google Shape;1600;p54"/>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4"/>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3" name="Google Shape;1603;p54"/>
          <p:cNvGrpSpPr/>
          <p:nvPr/>
        </p:nvGrpSpPr>
        <p:grpSpPr>
          <a:xfrm>
            <a:off x="3533821" y="3464288"/>
            <a:ext cx="364172" cy="349944"/>
            <a:chOff x="-62890750" y="3747425"/>
            <a:chExt cx="330825" cy="317900"/>
          </a:xfrm>
        </p:grpSpPr>
        <p:sp>
          <p:nvSpPr>
            <p:cNvPr id="1604" name="Google Shape;1604;p5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54"/>
          <p:cNvGrpSpPr/>
          <p:nvPr/>
        </p:nvGrpSpPr>
        <p:grpSpPr>
          <a:xfrm>
            <a:off x="3541196" y="3873056"/>
            <a:ext cx="349421" cy="348568"/>
            <a:chOff x="-62884425" y="4111775"/>
            <a:chExt cx="317425" cy="316650"/>
          </a:xfrm>
        </p:grpSpPr>
        <p:sp>
          <p:nvSpPr>
            <p:cNvPr id="1619" name="Google Shape;1619;p5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 name="Google Shape;1621;p54"/>
          <p:cNvGrpSpPr/>
          <p:nvPr/>
        </p:nvGrpSpPr>
        <p:grpSpPr>
          <a:xfrm>
            <a:off x="5660141" y="3046520"/>
            <a:ext cx="347688" cy="342514"/>
            <a:chOff x="-60991775" y="3376900"/>
            <a:chExt cx="315850" cy="311150"/>
          </a:xfrm>
        </p:grpSpPr>
        <p:sp>
          <p:nvSpPr>
            <p:cNvPr id="1622" name="Google Shape;1622;p5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 name="Google Shape;1625;p54"/>
          <p:cNvGrpSpPr/>
          <p:nvPr/>
        </p:nvGrpSpPr>
        <p:grpSpPr>
          <a:xfrm>
            <a:off x="5659701" y="3468443"/>
            <a:ext cx="348568" cy="341633"/>
            <a:chOff x="-60988625" y="3740800"/>
            <a:chExt cx="316650" cy="310350"/>
          </a:xfrm>
        </p:grpSpPr>
        <p:sp>
          <p:nvSpPr>
            <p:cNvPr id="1626" name="Google Shape;1626;p5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 name="Google Shape;1629;p54"/>
          <p:cNvGrpSpPr/>
          <p:nvPr/>
        </p:nvGrpSpPr>
        <p:grpSpPr>
          <a:xfrm>
            <a:off x="5659701" y="3873607"/>
            <a:ext cx="348568" cy="347468"/>
            <a:chOff x="-60987850" y="4100950"/>
            <a:chExt cx="316650" cy="315650"/>
          </a:xfrm>
        </p:grpSpPr>
        <p:sp>
          <p:nvSpPr>
            <p:cNvPr id="1630" name="Google Shape;1630;p5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 name="Google Shape;1635;p54"/>
          <p:cNvGrpSpPr/>
          <p:nvPr/>
        </p:nvGrpSpPr>
        <p:grpSpPr>
          <a:xfrm>
            <a:off x="7343519" y="3469311"/>
            <a:ext cx="351155" cy="339900"/>
            <a:chOff x="-59447250" y="3706150"/>
            <a:chExt cx="319000" cy="308775"/>
          </a:xfrm>
        </p:grpSpPr>
        <p:sp>
          <p:nvSpPr>
            <p:cNvPr id="1636" name="Google Shape;1636;p5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 name="Google Shape;1640;p54"/>
          <p:cNvGrpSpPr/>
          <p:nvPr/>
        </p:nvGrpSpPr>
        <p:grpSpPr>
          <a:xfrm>
            <a:off x="1857821" y="3044511"/>
            <a:ext cx="350302" cy="346532"/>
            <a:chOff x="-64406125" y="3362225"/>
            <a:chExt cx="318225" cy="314800"/>
          </a:xfrm>
        </p:grpSpPr>
        <p:sp>
          <p:nvSpPr>
            <p:cNvPr id="1641" name="Google Shape;1641;p5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3" name="Google Shape;1643;p54"/>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4" name="Google Shape;1644;p54"/>
          <p:cNvGrpSpPr/>
          <p:nvPr/>
        </p:nvGrpSpPr>
        <p:grpSpPr>
          <a:xfrm>
            <a:off x="1858262" y="3873057"/>
            <a:ext cx="349421" cy="348568"/>
            <a:chOff x="-64410850" y="4094450"/>
            <a:chExt cx="317425" cy="316650"/>
          </a:xfrm>
        </p:grpSpPr>
        <p:sp>
          <p:nvSpPr>
            <p:cNvPr id="1645" name="Google Shape;1645;p5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8" name="Google Shape;1648;p54"/>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9" name="Google Shape;1649;p54"/>
          <p:cNvGrpSpPr/>
          <p:nvPr/>
        </p:nvGrpSpPr>
        <p:grpSpPr>
          <a:xfrm>
            <a:off x="3971901" y="3464013"/>
            <a:ext cx="347715" cy="350495"/>
            <a:chOff x="-62516625" y="3743175"/>
            <a:chExt cx="315875" cy="318400"/>
          </a:xfrm>
        </p:grpSpPr>
        <p:sp>
          <p:nvSpPr>
            <p:cNvPr id="1650" name="Google Shape;1650;p5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54"/>
          <p:cNvGrpSpPr/>
          <p:nvPr/>
        </p:nvGrpSpPr>
        <p:grpSpPr>
          <a:xfrm>
            <a:off x="3978410" y="3892128"/>
            <a:ext cx="334698" cy="310426"/>
            <a:chOff x="-62511900" y="4129100"/>
            <a:chExt cx="304050" cy="282000"/>
          </a:xfrm>
        </p:grpSpPr>
        <p:sp>
          <p:nvSpPr>
            <p:cNvPr id="1653" name="Google Shape;1653;p5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54"/>
          <p:cNvGrpSpPr/>
          <p:nvPr/>
        </p:nvGrpSpPr>
        <p:grpSpPr>
          <a:xfrm>
            <a:off x="6102576" y="3043066"/>
            <a:ext cx="295675" cy="349421"/>
            <a:chOff x="-60597975" y="3367475"/>
            <a:chExt cx="268600" cy="317425"/>
          </a:xfrm>
        </p:grpSpPr>
        <p:sp>
          <p:nvSpPr>
            <p:cNvPr id="1659" name="Google Shape;1659;p5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4" name="Google Shape;1664;p54"/>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5" name="Google Shape;1665;p54"/>
          <p:cNvGrpSpPr/>
          <p:nvPr/>
        </p:nvGrpSpPr>
        <p:grpSpPr>
          <a:xfrm>
            <a:off x="6076129" y="3922482"/>
            <a:ext cx="348568" cy="249716"/>
            <a:chOff x="-60621600" y="4145650"/>
            <a:chExt cx="316650" cy="226850"/>
          </a:xfrm>
        </p:grpSpPr>
        <p:sp>
          <p:nvSpPr>
            <p:cNvPr id="1666" name="Google Shape;1666;p5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 name="Google Shape;1669;p54"/>
          <p:cNvGrpSpPr/>
          <p:nvPr/>
        </p:nvGrpSpPr>
        <p:grpSpPr>
          <a:xfrm>
            <a:off x="7347852" y="3873484"/>
            <a:ext cx="342486" cy="347715"/>
            <a:chOff x="-59400775" y="4084200"/>
            <a:chExt cx="311125" cy="315875"/>
          </a:xfrm>
        </p:grpSpPr>
        <p:sp>
          <p:nvSpPr>
            <p:cNvPr id="1670" name="Google Shape;1670;p5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 name="Google Shape;1676;p54"/>
          <p:cNvGrpSpPr/>
          <p:nvPr/>
        </p:nvGrpSpPr>
        <p:grpSpPr>
          <a:xfrm>
            <a:off x="2276375" y="3043493"/>
            <a:ext cx="347688" cy="348568"/>
            <a:chOff x="-64044600" y="3360375"/>
            <a:chExt cx="315850" cy="316650"/>
          </a:xfrm>
        </p:grpSpPr>
        <p:sp>
          <p:nvSpPr>
            <p:cNvPr id="1677" name="Google Shape;1677;p5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 name="Google Shape;1680;p54"/>
          <p:cNvGrpSpPr/>
          <p:nvPr/>
        </p:nvGrpSpPr>
        <p:grpSpPr>
          <a:xfrm>
            <a:off x="2301514" y="3464550"/>
            <a:ext cx="297409" cy="349421"/>
            <a:chOff x="-64022550" y="3727425"/>
            <a:chExt cx="270175" cy="317425"/>
          </a:xfrm>
        </p:grpSpPr>
        <p:sp>
          <p:nvSpPr>
            <p:cNvPr id="1681" name="Google Shape;1681;p5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 name="Google Shape;1684;p54"/>
          <p:cNvGrpSpPr/>
          <p:nvPr/>
        </p:nvGrpSpPr>
        <p:grpSpPr>
          <a:xfrm>
            <a:off x="2324480" y="3872616"/>
            <a:ext cx="251478" cy="349449"/>
            <a:chOff x="-64001300" y="4093650"/>
            <a:chExt cx="228450" cy="317450"/>
          </a:xfrm>
        </p:grpSpPr>
        <p:sp>
          <p:nvSpPr>
            <p:cNvPr id="1685" name="Google Shape;1685;p5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54"/>
          <p:cNvGrpSpPr/>
          <p:nvPr/>
        </p:nvGrpSpPr>
        <p:grpSpPr>
          <a:xfrm>
            <a:off x="4392400" y="3043438"/>
            <a:ext cx="342486" cy="348678"/>
            <a:chOff x="-62148800" y="3377700"/>
            <a:chExt cx="311125" cy="316750"/>
          </a:xfrm>
        </p:grpSpPr>
        <p:sp>
          <p:nvSpPr>
            <p:cNvPr id="1690" name="Google Shape;1690;p5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54"/>
          <p:cNvGrpSpPr/>
          <p:nvPr/>
        </p:nvGrpSpPr>
        <p:grpSpPr>
          <a:xfrm>
            <a:off x="4388506" y="3464535"/>
            <a:ext cx="350275" cy="349449"/>
            <a:chOff x="-62154300" y="3743950"/>
            <a:chExt cx="318200" cy="317450"/>
          </a:xfrm>
        </p:grpSpPr>
        <p:sp>
          <p:nvSpPr>
            <p:cNvPr id="1693" name="Google Shape;1693;p5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54"/>
          <p:cNvGrpSpPr/>
          <p:nvPr/>
        </p:nvGrpSpPr>
        <p:grpSpPr>
          <a:xfrm>
            <a:off x="4388493" y="3873056"/>
            <a:ext cx="350302" cy="348568"/>
            <a:chOff x="-62151950" y="4111775"/>
            <a:chExt cx="318225" cy="316650"/>
          </a:xfrm>
        </p:grpSpPr>
        <p:sp>
          <p:nvSpPr>
            <p:cNvPr id="1696" name="Google Shape;1696;p5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 name="Google Shape;1700;p54"/>
          <p:cNvGrpSpPr/>
          <p:nvPr/>
        </p:nvGrpSpPr>
        <p:grpSpPr>
          <a:xfrm>
            <a:off x="6499351" y="3042984"/>
            <a:ext cx="350275" cy="349587"/>
            <a:chOff x="-60254550" y="3367325"/>
            <a:chExt cx="318200" cy="317575"/>
          </a:xfrm>
        </p:grpSpPr>
        <p:sp>
          <p:nvSpPr>
            <p:cNvPr id="1701" name="Google Shape;1701;p5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 name="Google Shape;1705;p54"/>
          <p:cNvGrpSpPr/>
          <p:nvPr/>
        </p:nvGrpSpPr>
        <p:grpSpPr>
          <a:xfrm>
            <a:off x="6500204" y="3465031"/>
            <a:ext cx="348568" cy="348458"/>
            <a:chOff x="-60255350" y="3733825"/>
            <a:chExt cx="316650" cy="316550"/>
          </a:xfrm>
        </p:grpSpPr>
        <p:sp>
          <p:nvSpPr>
            <p:cNvPr id="1706" name="Google Shape;1706;p5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54"/>
          <p:cNvGrpSpPr/>
          <p:nvPr/>
        </p:nvGrpSpPr>
        <p:grpSpPr>
          <a:xfrm>
            <a:off x="6526651" y="3873483"/>
            <a:ext cx="295675" cy="347715"/>
            <a:chOff x="-60232500" y="4101525"/>
            <a:chExt cx="268600" cy="315875"/>
          </a:xfrm>
        </p:grpSpPr>
        <p:sp>
          <p:nvSpPr>
            <p:cNvPr id="1714" name="Google Shape;1714;p5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6" name="Google Shape;1716;p54"/>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7" name="Google Shape;1717;p54"/>
          <p:cNvGrpSpPr/>
          <p:nvPr/>
        </p:nvGrpSpPr>
        <p:grpSpPr>
          <a:xfrm>
            <a:off x="2700499" y="3043493"/>
            <a:ext cx="350302" cy="348568"/>
            <a:chOff x="-63679950" y="3360375"/>
            <a:chExt cx="318225" cy="316650"/>
          </a:xfrm>
        </p:grpSpPr>
        <p:sp>
          <p:nvSpPr>
            <p:cNvPr id="1718" name="Google Shape;1718;p5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2" name="Google Shape;1722;p54"/>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3" name="Google Shape;1723;p54"/>
          <p:cNvGrpSpPr/>
          <p:nvPr/>
        </p:nvGrpSpPr>
        <p:grpSpPr>
          <a:xfrm>
            <a:off x="2699192" y="3872506"/>
            <a:ext cx="352916" cy="349669"/>
            <a:chOff x="-63679950" y="4093450"/>
            <a:chExt cx="320600" cy="317650"/>
          </a:xfrm>
        </p:grpSpPr>
        <p:sp>
          <p:nvSpPr>
            <p:cNvPr id="1724" name="Google Shape;1724;p5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54"/>
          <p:cNvGrpSpPr/>
          <p:nvPr/>
        </p:nvGrpSpPr>
        <p:grpSpPr>
          <a:xfrm>
            <a:off x="4806228" y="3043052"/>
            <a:ext cx="348568" cy="349449"/>
            <a:chOff x="-61784125" y="3377700"/>
            <a:chExt cx="316650" cy="317450"/>
          </a:xfrm>
        </p:grpSpPr>
        <p:sp>
          <p:nvSpPr>
            <p:cNvPr id="1728" name="Google Shape;1728;p5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 name="Google Shape;1735;p54"/>
          <p:cNvGrpSpPr/>
          <p:nvPr/>
        </p:nvGrpSpPr>
        <p:grpSpPr>
          <a:xfrm>
            <a:off x="4806228" y="3464535"/>
            <a:ext cx="348568" cy="349449"/>
            <a:chOff x="-61783350" y="3743950"/>
            <a:chExt cx="316650" cy="317450"/>
          </a:xfrm>
        </p:grpSpPr>
        <p:sp>
          <p:nvSpPr>
            <p:cNvPr id="1736" name="Google Shape;1736;p5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54"/>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4"/>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4"/>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1" name="Google Shape;1741;p54"/>
          <p:cNvGrpSpPr/>
          <p:nvPr/>
        </p:nvGrpSpPr>
        <p:grpSpPr>
          <a:xfrm>
            <a:off x="6919750" y="3873868"/>
            <a:ext cx="351183" cy="346945"/>
            <a:chOff x="-59869425" y="4102225"/>
            <a:chExt cx="319025" cy="315175"/>
          </a:xfrm>
        </p:grpSpPr>
        <p:sp>
          <p:nvSpPr>
            <p:cNvPr id="1742" name="Google Shape;1742;p5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 name="Google Shape;1746;p54"/>
          <p:cNvGrpSpPr/>
          <p:nvPr/>
        </p:nvGrpSpPr>
        <p:grpSpPr>
          <a:xfrm>
            <a:off x="7768209" y="3465403"/>
            <a:ext cx="348568" cy="347715"/>
            <a:chOff x="-59029025" y="3711650"/>
            <a:chExt cx="316650" cy="315875"/>
          </a:xfrm>
        </p:grpSpPr>
        <p:sp>
          <p:nvSpPr>
            <p:cNvPr id="1747" name="Google Shape;1747;p5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757" name="Shape 1757"/>
        <p:cNvGrpSpPr/>
        <p:nvPr/>
      </p:nvGrpSpPr>
      <p:grpSpPr>
        <a:xfrm>
          <a:off x="0" y="0"/>
          <a:ext cx="0" cy="0"/>
          <a:chOff x="0" y="0"/>
          <a:chExt cx="0" cy="0"/>
        </a:xfrm>
      </p:grpSpPr>
      <p:sp>
        <p:nvSpPr>
          <p:cNvPr id="1758" name="Google Shape;1758;p5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Avatar Icons</a:t>
            </a:r>
            <a:endParaRPr>
              <a:solidFill>
                <a:srgbClr val="FFFFFF"/>
              </a:solidFill>
              <a:latin typeface="Proxima Nova Semibold"/>
              <a:ea typeface="Proxima Nova Semibold"/>
              <a:cs typeface="Proxima Nova Semibold"/>
              <a:sym typeface="Proxima Nova Semibold"/>
            </a:endParaRPr>
          </a:p>
        </p:txBody>
      </p:sp>
      <p:grpSp>
        <p:nvGrpSpPr>
          <p:cNvPr id="1759" name="Google Shape;1759;p55"/>
          <p:cNvGrpSpPr/>
          <p:nvPr/>
        </p:nvGrpSpPr>
        <p:grpSpPr>
          <a:xfrm>
            <a:off x="1095363" y="1685939"/>
            <a:ext cx="336332" cy="336332"/>
            <a:chOff x="-57970450" y="1903275"/>
            <a:chExt cx="318225" cy="318225"/>
          </a:xfrm>
        </p:grpSpPr>
        <p:sp>
          <p:nvSpPr>
            <p:cNvPr id="1760" name="Google Shape;1760;p55"/>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5"/>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55"/>
          <p:cNvGrpSpPr/>
          <p:nvPr/>
        </p:nvGrpSpPr>
        <p:grpSpPr>
          <a:xfrm>
            <a:off x="1115761" y="2101328"/>
            <a:ext cx="295536" cy="334667"/>
            <a:chOff x="-57950750" y="2296300"/>
            <a:chExt cx="279625" cy="316650"/>
          </a:xfrm>
        </p:grpSpPr>
        <p:sp>
          <p:nvSpPr>
            <p:cNvPr id="1765" name="Google Shape;1765;p55"/>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5"/>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 name="Google Shape;1769;p55"/>
          <p:cNvGrpSpPr/>
          <p:nvPr/>
        </p:nvGrpSpPr>
        <p:grpSpPr>
          <a:xfrm>
            <a:off x="1095469" y="2515051"/>
            <a:ext cx="336121" cy="335513"/>
            <a:chOff x="-57969675" y="2687750"/>
            <a:chExt cx="318025" cy="317450"/>
          </a:xfrm>
        </p:grpSpPr>
        <p:sp>
          <p:nvSpPr>
            <p:cNvPr id="1770" name="Google Shape;1770;p55"/>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5"/>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 name="Google Shape;1774;p55"/>
          <p:cNvGrpSpPr/>
          <p:nvPr/>
        </p:nvGrpSpPr>
        <p:grpSpPr>
          <a:xfrm>
            <a:off x="3153180" y="1685939"/>
            <a:ext cx="338842" cy="336332"/>
            <a:chOff x="-56012425" y="1903275"/>
            <a:chExt cx="320600" cy="318225"/>
          </a:xfrm>
        </p:grpSpPr>
        <p:sp>
          <p:nvSpPr>
            <p:cNvPr id="1775" name="Google Shape;1775;p55"/>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55"/>
          <p:cNvGrpSpPr/>
          <p:nvPr/>
        </p:nvGrpSpPr>
        <p:grpSpPr>
          <a:xfrm>
            <a:off x="3154013" y="2099663"/>
            <a:ext cx="337178" cy="337178"/>
            <a:chOff x="-56010850" y="2294725"/>
            <a:chExt cx="319025" cy="319025"/>
          </a:xfrm>
        </p:grpSpPr>
        <p:sp>
          <p:nvSpPr>
            <p:cNvPr id="1778" name="Google Shape;1778;p55"/>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5"/>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5"/>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 name="Google Shape;1782;p55"/>
          <p:cNvGrpSpPr/>
          <p:nvPr/>
        </p:nvGrpSpPr>
        <p:grpSpPr>
          <a:xfrm>
            <a:off x="3154026" y="2514232"/>
            <a:ext cx="337151" cy="336332"/>
            <a:chOff x="-56010050" y="2686975"/>
            <a:chExt cx="319000" cy="318225"/>
          </a:xfrm>
        </p:grpSpPr>
        <p:sp>
          <p:nvSpPr>
            <p:cNvPr id="1783" name="Google Shape;1783;p55"/>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5"/>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 name="Google Shape;1787;p55"/>
          <p:cNvGrpSpPr/>
          <p:nvPr/>
        </p:nvGrpSpPr>
        <p:grpSpPr>
          <a:xfrm>
            <a:off x="5231050" y="1685939"/>
            <a:ext cx="337178" cy="336332"/>
            <a:chOff x="-54081175" y="1903275"/>
            <a:chExt cx="319025" cy="318225"/>
          </a:xfrm>
        </p:grpSpPr>
        <p:sp>
          <p:nvSpPr>
            <p:cNvPr id="1788" name="Google Shape;1788;p55"/>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5"/>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 name="Google Shape;1790;p55"/>
          <p:cNvGrpSpPr/>
          <p:nvPr/>
        </p:nvGrpSpPr>
        <p:grpSpPr>
          <a:xfrm>
            <a:off x="5251871" y="2101328"/>
            <a:ext cx="295536" cy="335513"/>
            <a:chOff x="-54063050" y="2296300"/>
            <a:chExt cx="279625" cy="317450"/>
          </a:xfrm>
        </p:grpSpPr>
        <p:sp>
          <p:nvSpPr>
            <p:cNvPr id="1791" name="Google Shape;1791;p55"/>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5"/>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5"/>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 name="Google Shape;1795;p55"/>
          <p:cNvGrpSpPr/>
          <p:nvPr/>
        </p:nvGrpSpPr>
        <p:grpSpPr>
          <a:xfrm>
            <a:off x="5251871" y="2512620"/>
            <a:ext cx="295536" cy="336279"/>
            <a:chOff x="-54061475" y="2685450"/>
            <a:chExt cx="279625" cy="318175"/>
          </a:xfrm>
        </p:grpSpPr>
        <p:sp>
          <p:nvSpPr>
            <p:cNvPr id="1796" name="Google Shape;1796;p55"/>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5"/>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5"/>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55"/>
          <p:cNvGrpSpPr/>
          <p:nvPr/>
        </p:nvGrpSpPr>
        <p:grpSpPr>
          <a:xfrm>
            <a:off x="7350894" y="1695108"/>
            <a:ext cx="256404" cy="337151"/>
            <a:chOff x="-52074300" y="1911950"/>
            <a:chExt cx="242600" cy="319000"/>
          </a:xfrm>
        </p:grpSpPr>
        <p:sp>
          <p:nvSpPr>
            <p:cNvPr id="1801" name="Google Shape;1801;p55"/>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5"/>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5"/>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55"/>
          <p:cNvGrpSpPr/>
          <p:nvPr/>
        </p:nvGrpSpPr>
        <p:grpSpPr>
          <a:xfrm>
            <a:off x="1495497" y="1686785"/>
            <a:ext cx="337178" cy="336332"/>
            <a:chOff x="-57578225" y="1904075"/>
            <a:chExt cx="319025" cy="318225"/>
          </a:xfrm>
        </p:grpSpPr>
        <p:sp>
          <p:nvSpPr>
            <p:cNvPr id="1806" name="Google Shape;1806;p55"/>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5"/>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5"/>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 name="Google Shape;1810;p55"/>
          <p:cNvGrpSpPr/>
          <p:nvPr/>
        </p:nvGrpSpPr>
        <p:grpSpPr>
          <a:xfrm>
            <a:off x="1516317" y="2099663"/>
            <a:ext cx="295536" cy="336332"/>
            <a:chOff x="-57558525" y="2294725"/>
            <a:chExt cx="279625" cy="318225"/>
          </a:xfrm>
        </p:grpSpPr>
        <p:sp>
          <p:nvSpPr>
            <p:cNvPr id="1811" name="Google Shape;1811;p55"/>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5"/>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5"/>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 name="Google Shape;1816;p55"/>
          <p:cNvGrpSpPr/>
          <p:nvPr/>
        </p:nvGrpSpPr>
        <p:grpSpPr>
          <a:xfrm>
            <a:off x="1493832" y="2514232"/>
            <a:ext cx="340507" cy="337151"/>
            <a:chOff x="-57579800" y="2686975"/>
            <a:chExt cx="322175" cy="319000"/>
          </a:xfrm>
        </p:grpSpPr>
        <p:sp>
          <p:nvSpPr>
            <p:cNvPr id="1817" name="Google Shape;1817;p55"/>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5"/>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 name="Google Shape;1819;p55"/>
          <p:cNvGrpSpPr/>
          <p:nvPr/>
        </p:nvGrpSpPr>
        <p:grpSpPr>
          <a:xfrm>
            <a:off x="3566071" y="2099663"/>
            <a:ext cx="342171" cy="336332"/>
            <a:chOff x="-55620975" y="2294725"/>
            <a:chExt cx="323750" cy="318225"/>
          </a:xfrm>
        </p:grpSpPr>
        <p:sp>
          <p:nvSpPr>
            <p:cNvPr id="1820" name="Google Shape;1820;p55"/>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5"/>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5"/>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5"/>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 name="Google Shape;1826;p55"/>
          <p:cNvGrpSpPr/>
          <p:nvPr/>
        </p:nvGrpSpPr>
        <p:grpSpPr>
          <a:xfrm>
            <a:off x="3568159" y="2514153"/>
            <a:ext cx="337997" cy="336411"/>
            <a:chOff x="-55620175" y="2686900"/>
            <a:chExt cx="319800" cy="318300"/>
          </a:xfrm>
        </p:grpSpPr>
        <p:sp>
          <p:nvSpPr>
            <p:cNvPr id="1827" name="Google Shape;1827;p55"/>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5"/>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 name="Google Shape;1831;p55"/>
          <p:cNvGrpSpPr/>
          <p:nvPr/>
        </p:nvGrpSpPr>
        <p:grpSpPr>
          <a:xfrm>
            <a:off x="5645619" y="1685939"/>
            <a:ext cx="337151" cy="336332"/>
            <a:chOff x="-53690500" y="1903275"/>
            <a:chExt cx="319000" cy="318225"/>
          </a:xfrm>
        </p:grpSpPr>
        <p:sp>
          <p:nvSpPr>
            <p:cNvPr id="1832" name="Google Shape;1832;p55"/>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5"/>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5"/>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 name="Google Shape;1836;p55"/>
          <p:cNvGrpSpPr/>
          <p:nvPr/>
        </p:nvGrpSpPr>
        <p:grpSpPr>
          <a:xfrm>
            <a:off x="5666427" y="2101328"/>
            <a:ext cx="295536" cy="334667"/>
            <a:chOff x="-53670800" y="2296300"/>
            <a:chExt cx="279625" cy="316650"/>
          </a:xfrm>
        </p:grpSpPr>
        <p:sp>
          <p:nvSpPr>
            <p:cNvPr id="1837" name="Google Shape;1837;p55"/>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5"/>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5"/>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 name="Google Shape;1841;p55"/>
          <p:cNvGrpSpPr/>
          <p:nvPr/>
        </p:nvGrpSpPr>
        <p:grpSpPr>
          <a:xfrm>
            <a:off x="5645619" y="2513809"/>
            <a:ext cx="337151" cy="336755"/>
            <a:chOff x="-53690500" y="2686575"/>
            <a:chExt cx="319000" cy="318625"/>
          </a:xfrm>
        </p:grpSpPr>
        <p:sp>
          <p:nvSpPr>
            <p:cNvPr id="1842" name="Google Shape;1842;p55"/>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5"/>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 name="Google Shape;1846;p55"/>
          <p:cNvGrpSpPr/>
          <p:nvPr/>
        </p:nvGrpSpPr>
        <p:grpSpPr>
          <a:xfrm>
            <a:off x="7331315" y="2108964"/>
            <a:ext cx="295562" cy="336200"/>
            <a:chOff x="-52092425" y="2303525"/>
            <a:chExt cx="279650" cy="318100"/>
          </a:xfrm>
        </p:grpSpPr>
        <p:sp>
          <p:nvSpPr>
            <p:cNvPr id="1847" name="Google Shape;1847;p55"/>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55"/>
          <p:cNvGrpSpPr/>
          <p:nvPr/>
        </p:nvGrpSpPr>
        <p:grpSpPr>
          <a:xfrm>
            <a:off x="1905365" y="1687604"/>
            <a:ext cx="338816" cy="336332"/>
            <a:chOff x="-57189125" y="1904850"/>
            <a:chExt cx="320575" cy="318225"/>
          </a:xfrm>
        </p:grpSpPr>
        <p:sp>
          <p:nvSpPr>
            <p:cNvPr id="1853" name="Google Shape;1853;p55"/>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5"/>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 name="Google Shape;1858;p55"/>
          <p:cNvGrpSpPr/>
          <p:nvPr/>
        </p:nvGrpSpPr>
        <p:grpSpPr>
          <a:xfrm>
            <a:off x="1906197" y="2120484"/>
            <a:ext cx="337151" cy="294717"/>
            <a:chOff x="-57187550" y="2314425"/>
            <a:chExt cx="319000" cy="278850"/>
          </a:xfrm>
        </p:grpSpPr>
        <p:sp>
          <p:nvSpPr>
            <p:cNvPr id="1859" name="Google Shape;1859;p55"/>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 name="Google Shape;1863;p55"/>
          <p:cNvGrpSpPr/>
          <p:nvPr/>
        </p:nvGrpSpPr>
        <p:grpSpPr>
          <a:xfrm>
            <a:off x="1921997" y="2513598"/>
            <a:ext cx="305550" cy="336966"/>
            <a:chOff x="-57172600" y="2686375"/>
            <a:chExt cx="289100" cy="318825"/>
          </a:xfrm>
        </p:grpSpPr>
        <p:sp>
          <p:nvSpPr>
            <p:cNvPr id="1864" name="Google Shape;1864;p55"/>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 name="Google Shape;1866;p55"/>
          <p:cNvGrpSpPr/>
          <p:nvPr/>
        </p:nvGrpSpPr>
        <p:grpSpPr>
          <a:xfrm>
            <a:off x="3983124" y="1685939"/>
            <a:ext cx="336332" cy="334667"/>
            <a:chOff x="-55225575" y="1903275"/>
            <a:chExt cx="318225" cy="316650"/>
          </a:xfrm>
        </p:grpSpPr>
        <p:sp>
          <p:nvSpPr>
            <p:cNvPr id="1867" name="Google Shape;1867;p55"/>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55"/>
          <p:cNvGrpSpPr/>
          <p:nvPr/>
        </p:nvGrpSpPr>
        <p:grpSpPr>
          <a:xfrm>
            <a:off x="3993535" y="2101328"/>
            <a:ext cx="315511" cy="334667"/>
            <a:chOff x="-55217700" y="2296300"/>
            <a:chExt cx="298525" cy="316650"/>
          </a:xfrm>
        </p:grpSpPr>
        <p:sp>
          <p:nvSpPr>
            <p:cNvPr id="1873" name="Google Shape;1873;p55"/>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 name="Google Shape;1877;p55"/>
          <p:cNvGrpSpPr/>
          <p:nvPr/>
        </p:nvGrpSpPr>
        <p:grpSpPr>
          <a:xfrm>
            <a:off x="3982292" y="2515897"/>
            <a:ext cx="337997" cy="334667"/>
            <a:chOff x="-55229525" y="2688550"/>
            <a:chExt cx="319800" cy="316650"/>
          </a:xfrm>
        </p:grpSpPr>
        <p:sp>
          <p:nvSpPr>
            <p:cNvPr id="1878" name="Google Shape;1878;p55"/>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5"/>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 name="Google Shape;1882;p55"/>
          <p:cNvGrpSpPr/>
          <p:nvPr/>
        </p:nvGrpSpPr>
        <p:grpSpPr>
          <a:xfrm>
            <a:off x="6069304" y="1685939"/>
            <a:ext cx="315537" cy="336332"/>
            <a:chOff x="-53288825" y="1903275"/>
            <a:chExt cx="298550" cy="318225"/>
          </a:xfrm>
        </p:grpSpPr>
        <p:sp>
          <p:nvSpPr>
            <p:cNvPr id="1883" name="Google Shape;1883;p55"/>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55"/>
          <p:cNvGrpSpPr/>
          <p:nvPr/>
        </p:nvGrpSpPr>
        <p:grpSpPr>
          <a:xfrm>
            <a:off x="6058484" y="2099663"/>
            <a:ext cx="337178" cy="336332"/>
            <a:chOff x="-53299850" y="2294725"/>
            <a:chExt cx="319025" cy="318225"/>
          </a:xfrm>
        </p:grpSpPr>
        <p:sp>
          <p:nvSpPr>
            <p:cNvPr id="1887" name="Google Shape;1887;p55"/>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 name="Google Shape;1889;p55"/>
          <p:cNvGrpSpPr/>
          <p:nvPr/>
        </p:nvGrpSpPr>
        <p:grpSpPr>
          <a:xfrm>
            <a:off x="6079715" y="2515051"/>
            <a:ext cx="294717" cy="335513"/>
            <a:chOff x="-53278575" y="2687750"/>
            <a:chExt cx="278850" cy="317450"/>
          </a:xfrm>
        </p:grpSpPr>
        <p:sp>
          <p:nvSpPr>
            <p:cNvPr id="1890" name="Google Shape;1890;p55"/>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 name="Google Shape;1894;p55"/>
          <p:cNvGrpSpPr/>
          <p:nvPr/>
        </p:nvGrpSpPr>
        <p:grpSpPr>
          <a:xfrm>
            <a:off x="7310508" y="2514760"/>
            <a:ext cx="337178" cy="337468"/>
            <a:chOff x="-52101875" y="2687475"/>
            <a:chExt cx="319025" cy="319300"/>
          </a:xfrm>
        </p:grpSpPr>
        <p:sp>
          <p:nvSpPr>
            <p:cNvPr id="1895" name="Google Shape;1895;p55"/>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55"/>
          <p:cNvGrpSpPr/>
          <p:nvPr/>
        </p:nvGrpSpPr>
        <p:grpSpPr>
          <a:xfrm>
            <a:off x="2346261" y="1686785"/>
            <a:ext cx="295536" cy="336332"/>
            <a:chOff x="-56774050" y="1904075"/>
            <a:chExt cx="279625" cy="318225"/>
          </a:xfrm>
        </p:grpSpPr>
        <p:sp>
          <p:nvSpPr>
            <p:cNvPr id="1900" name="Google Shape;1900;p55"/>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 name="Google Shape;1902;p55"/>
          <p:cNvGrpSpPr/>
          <p:nvPr/>
        </p:nvGrpSpPr>
        <p:grpSpPr>
          <a:xfrm>
            <a:off x="2346261" y="2099663"/>
            <a:ext cx="295536" cy="336332"/>
            <a:chOff x="-56774850" y="2294725"/>
            <a:chExt cx="279625" cy="318225"/>
          </a:xfrm>
        </p:grpSpPr>
        <p:sp>
          <p:nvSpPr>
            <p:cNvPr id="1903" name="Google Shape;1903;p55"/>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 name="Google Shape;1906;p55"/>
          <p:cNvGrpSpPr/>
          <p:nvPr/>
        </p:nvGrpSpPr>
        <p:grpSpPr>
          <a:xfrm>
            <a:off x="2365827" y="2514232"/>
            <a:ext cx="256404" cy="335486"/>
            <a:chOff x="-56756725" y="2686975"/>
            <a:chExt cx="242600" cy="317425"/>
          </a:xfrm>
        </p:grpSpPr>
        <p:sp>
          <p:nvSpPr>
            <p:cNvPr id="1907" name="Google Shape;1907;p55"/>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55"/>
          <p:cNvGrpSpPr/>
          <p:nvPr/>
        </p:nvGrpSpPr>
        <p:grpSpPr>
          <a:xfrm>
            <a:off x="4408328" y="1685939"/>
            <a:ext cx="314216" cy="337178"/>
            <a:chOff x="-54826975" y="1903275"/>
            <a:chExt cx="297300" cy="319025"/>
          </a:xfrm>
        </p:grpSpPr>
        <p:sp>
          <p:nvSpPr>
            <p:cNvPr id="1911" name="Google Shape;1911;p55"/>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 name="Google Shape;1914;p55"/>
          <p:cNvGrpSpPr/>
          <p:nvPr/>
        </p:nvGrpSpPr>
        <p:grpSpPr>
          <a:xfrm>
            <a:off x="4396861" y="2101328"/>
            <a:ext cx="337151" cy="334641"/>
            <a:chOff x="-54836500" y="2296300"/>
            <a:chExt cx="319000" cy="316625"/>
          </a:xfrm>
        </p:grpSpPr>
        <p:sp>
          <p:nvSpPr>
            <p:cNvPr id="1915" name="Google Shape;1915;p55"/>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 name="Google Shape;1919;p55"/>
          <p:cNvGrpSpPr/>
          <p:nvPr/>
        </p:nvGrpSpPr>
        <p:grpSpPr>
          <a:xfrm>
            <a:off x="4416836" y="2515051"/>
            <a:ext cx="297200" cy="336332"/>
            <a:chOff x="-54817600" y="2687750"/>
            <a:chExt cx="281200" cy="318225"/>
          </a:xfrm>
        </p:grpSpPr>
        <p:sp>
          <p:nvSpPr>
            <p:cNvPr id="1920" name="Google Shape;1920;p55"/>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 name="Google Shape;1924;p55"/>
          <p:cNvGrpSpPr/>
          <p:nvPr/>
        </p:nvGrpSpPr>
        <p:grpSpPr>
          <a:xfrm>
            <a:off x="6494706" y="1685939"/>
            <a:ext cx="295536" cy="334667"/>
            <a:chOff x="-52887125" y="1903275"/>
            <a:chExt cx="279625" cy="316650"/>
          </a:xfrm>
        </p:grpSpPr>
        <p:sp>
          <p:nvSpPr>
            <p:cNvPr id="1925" name="Google Shape;1925;p55"/>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 name="Google Shape;1927;p55"/>
          <p:cNvGrpSpPr/>
          <p:nvPr/>
        </p:nvGrpSpPr>
        <p:grpSpPr>
          <a:xfrm>
            <a:off x="6474731" y="2098844"/>
            <a:ext cx="335486" cy="337151"/>
            <a:chOff x="-52906025" y="2293950"/>
            <a:chExt cx="317425" cy="319000"/>
          </a:xfrm>
        </p:grpSpPr>
        <p:sp>
          <p:nvSpPr>
            <p:cNvPr id="1928" name="Google Shape;1928;p55"/>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 name="Google Shape;1931;p55"/>
          <p:cNvGrpSpPr/>
          <p:nvPr/>
        </p:nvGrpSpPr>
        <p:grpSpPr>
          <a:xfrm>
            <a:off x="6494706" y="2514232"/>
            <a:ext cx="295536" cy="336332"/>
            <a:chOff x="-52887125" y="2686975"/>
            <a:chExt cx="279625" cy="318225"/>
          </a:xfrm>
        </p:grpSpPr>
        <p:sp>
          <p:nvSpPr>
            <p:cNvPr id="1932" name="Google Shape;1932;p55"/>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 name="Google Shape;1936;p55"/>
          <p:cNvGrpSpPr/>
          <p:nvPr/>
        </p:nvGrpSpPr>
        <p:grpSpPr>
          <a:xfrm>
            <a:off x="7742828" y="1698437"/>
            <a:ext cx="296355" cy="334667"/>
            <a:chOff x="-51722225" y="1915100"/>
            <a:chExt cx="280400" cy="316650"/>
          </a:xfrm>
        </p:grpSpPr>
        <p:sp>
          <p:nvSpPr>
            <p:cNvPr id="1937" name="Google Shape;1937;p55"/>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 name="Google Shape;1941;p55"/>
          <p:cNvGrpSpPr/>
          <p:nvPr/>
        </p:nvGrpSpPr>
        <p:grpSpPr>
          <a:xfrm>
            <a:off x="2733364" y="1685226"/>
            <a:ext cx="345474" cy="336226"/>
            <a:chOff x="-56407800" y="1902600"/>
            <a:chExt cx="326875" cy="318125"/>
          </a:xfrm>
        </p:grpSpPr>
        <p:sp>
          <p:nvSpPr>
            <p:cNvPr id="1942" name="Google Shape;1942;p55"/>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 name="Google Shape;1945;p55"/>
          <p:cNvGrpSpPr/>
          <p:nvPr/>
        </p:nvGrpSpPr>
        <p:grpSpPr>
          <a:xfrm>
            <a:off x="2738768" y="2110496"/>
            <a:ext cx="334667" cy="315511"/>
            <a:chOff x="-56401500" y="2304975"/>
            <a:chExt cx="316650" cy="298525"/>
          </a:xfrm>
        </p:grpSpPr>
        <p:sp>
          <p:nvSpPr>
            <p:cNvPr id="1946" name="Google Shape;1946;p55"/>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 name="Google Shape;1950;p55"/>
          <p:cNvGrpSpPr/>
          <p:nvPr/>
        </p:nvGrpSpPr>
        <p:grpSpPr>
          <a:xfrm>
            <a:off x="4835248" y="1684275"/>
            <a:ext cx="298046" cy="336332"/>
            <a:chOff x="-54426150" y="1901700"/>
            <a:chExt cx="282000" cy="318225"/>
          </a:xfrm>
        </p:grpSpPr>
        <p:sp>
          <p:nvSpPr>
            <p:cNvPr id="1951" name="Google Shape;1951;p55"/>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55"/>
          <p:cNvGrpSpPr/>
          <p:nvPr/>
        </p:nvGrpSpPr>
        <p:grpSpPr>
          <a:xfrm>
            <a:off x="4835248" y="2099663"/>
            <a:ext cx="298046" cy="337178"/>
            <a:chOff x="-54426150" y="2294725"/>
            <a:chExt cx="282000" cy="319025"/>
          </a:xfrm>
        </p:grpSpPr>
        <p:sp>
          <p:nvSpPr>
            <p:cNvPr id="1956" name="Google Shape;1956;p55"/>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5"/>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55"/>
          <p:cNvGrpSpPr/>
          <p:nvPr/>
        </p:nvGrpSpPr>
        <p:grpSpPr>
          <a:xfrm>
            <a:off x="4833583" y="2514232"/>
            <a:ext cx="301375" cy="337151"/>
            <a:chOff x="-54427725" y="2686975"/>
            <a:chExt cx="285150" cy="319000"/>
          </a:xfrm>
        </p:grpSpPr>
        <p:sp>
          <p:nvSpPr>
            <p:cNvPr id="1962" name="Google Shape;1962;p55"/>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5"/>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5"/>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 name="Google Shape;1967;p55"/>
          <p:cNvGrpSpPr/>
          <p:nvPr/>
        </p:nvGrpSpPr>
        <p:grpSpPr>
          <a:xfrm>
            <a:off x="6888851" y="1686151"/>
            <a:ext cx="334667" cy="335302"/>
            <a:chOff x="-52513800" y="1903475"/>
            <a:chExt cx="316650" cy="317250"/>
          </a:xfrm>
        </p:grpSpPr>
        <p:sp>
          <p:nvSpPr>
            <p:cNvPr id="1968" name="Google Shape;1968;p55"/>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55"/>
          <p:cNvGrpSpPr/>
          <p:nvPr/>
        </p:nvGrpSpPr>
        <p:grpSpPr>
          <a:xfrm>
            <a:off x="6898006" y="2100509"/>
            <a:ext cx="316357" cy="335486"/>
            <a:chOff x="-52505925" y="2295525"/>
            <a:chExt cx="299325" cy="317425"/>
          </a:xfrm>
        </p:grpSpPr>
        <p:sp>
          <p:nvSpPr>
            <p:cNvPr id="1971" name="Google Shape;1971;p55"/>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5"/>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 name="Google Shape;1975;p55"/>
          <p:cNvGrpSpPr/>
          <p:nvPr/>
        </p:nvGrpSpPr>
        <p:grpSpPr>
          <a:xfrm>
            <a:off x="6908417" y="2514232"/>
            <a:ext cx="295536" cy="336332"/>
            <a:chOff x="-52494100" y="2686975"/>
            <a:chExt cx="279625" cy="318225"/>
          </a:xfrm>
        </p:grpSpPr>
        <p:sp>
          <p:nvSpPr>
            <p:cNvPr id="1976" name="Google Shape;1976;p55"/>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 name="Google Shape;1980;p55"/>
          <p:cNvGrpSpPr/>
          <p:nvPr/>
        </p:nvGrpSpPr>
        <p:grpSpPr>
          <a:xfrm>
            <a:off x="7744070" y="2111315"/>
            <a:ext cx="293871" cy="336332"/>
            <a:chOff x="-51708850" y="2305750"/>
            <a:chExt cx="278050" cy="318225"/>
          </a:xfrm>
        </p:grpSpPr>
        <p:sp>
          <p:nvSpPr>
            <p:cNvPr id="1981" name="Google Shape;1981;p55"/>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55"/>
          <p:cNvGrpSpPr/>
          <p:nvPr/>
        </p:nvGrpSpPr>
        <p:grpSpPr>
          <a:xfrm>
            <a:off x="1094954" y="3054255"/>
            <a:ext cx="337151" cy="337389"/>
            <a:chOff x="-57956275" y="3197925"/>
            <a:chExt cx="319000" cy="319225"/>
          </a:xfrm>
        </p:grpSpPr>
        <p:sp>
          <p:nvSpPr>
            <p:cNvPr id="1985" name="Google Shape;1985;p5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 name="Google Shape;1992;p55"/>
          <p:cNvGrpSpPr/>
          <p:nvPr/>
        </p:nvGrpSpPr>
        <p:grpSpPr>
          <a:xfrm>
            <a:off x="1115761" y="3469035"/>
            <a:ext cx="295536" cy="337151"/>
            <a:chOff x="-57940525" y="3590375"/>
            <a:chExt cx="279625" cy="319000"/>
          </a:xfrm>
        </p:grpSpPr>
        <p:sp>
          <p:nvSpPr>
            <p:cNvPr id="1993" name="Google Shape;1993;p5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 name="Google Shape;1998;p55"/>
          <p:cNvGrpSpPr/>
          <p:nvPr/>
        </p:nvGrpSpPr>
        <p:grpSpPr>
          <a:xfrm>
            <a:off x="1095363" y="3883578"/>
            <a:ext cx="336332" cy="337178"/>
            <a:chOff x="-57959425" y="3982600"/>
            <a:chExt cx="318225" cy="319025"/>
          </a:xfrm>
        </p:grpSpPr>
        <p:sp>
          <p:nvSpPr>
            <p:cNvPr id="1999" name="Google Shape;1999;p5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 name="Google Shape;2003;p55"/>
          <p:cNvGrpSpPr/>
          <p:nvPr/>
        </p:nvGrpSpPr>
        <p:grpSpPr>
          <a:xfrm>
            <a:off x="3154845" y="3055312"/>
            <a:ext cx="335513" cy="335513"/>
            <a:chOff x="-55987225" y="3198925"/>
            <a:chExt cx="317450" cy="317450"/>
          </a:xfrm>
        </p:grpSpPr>
        <p:sp>
          <p:nvSpPr>
            <p:cNvPr id="2004" name="Google Shape;2004;p5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55"/>
          <p:cNvGrpSpPr/>
          <p:nvPr/>
        </p:nvGrpSpPr>
        <p:grpSpPr>
          <a:xfrm>
            <a:off x="3154845" y="3469722"/>
            <a:ext cx="335513" cy="335645"/>
            <a:chOff x="-55987225" y="3591025"/>
            <a:chExt cx="317450" cy="317575"/>
          </a:xfrm>
        </p:grpSpPr>
        <p:sp>
          <p:nvSpPr>
            <p:cNvPr id="2009" name="Google Shape;2009;p5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55"/>
          <p:cNvGrpSpPr/>
          <p:nvPr/>
        </p:nvGrpSpPr>
        <p:grpSpPr>
          <a:xfrm>
            <a:off x="3154013" y="3883578"/>
            <a:ext cx="337178" cy="337178"/>
            <a:chOff x="-55988800" y="3982600"/>
            <a:chExt cx="319025" cy="319025"/>
          </a:xfrm>
        </p:grpSpPr>
        <p:sp>
          <p:nvSpPr>
            <p:cNvPr id="2015" name="Google Shape;2015;p5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 name="Google Shape;2020;p55"/>
          <p:cNvGrpSpPr/>
          <p:nvPr/>
        </p:nvGrpSpPr>
        <p:grpSpPr>
          <a:xfrm>
            <a:off x="5232305" y="3048653"/>
            <a:ext cx="334667" cy="337151"/>
            <a:chOff x="-54026025" y="3192625"/>
            <a:chExt cx="316650" cy="319000"/>
          </a:xfrm>
        </p:grpSpPr>
        <p:sp>
          <p:nvSpPr>
            <p:cNvPr id="2021" name="Google Shape;2021;p5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 name="Google Shape;2029;p55"/>
          <p:cNvGrpSpPr/>
          <p:nvPr/>
        </p:nvGrpSpPr>
        <p:grpSpPr>
          <a:xfrm>
            <a:off x="5251039" y="3463196"/>
            <a:ext cx="297200" cy="336332"/>
            <a:chOff x="-54007925" y="3584850"/>
            <a:chExt cx="281200" cy="318225"/>
          </a:xfrm>
        </p:grpSpPr>
        <p:sp>
          <p:nvSpPr>
            <p:cNvPr id="2030" name="Google Shape;2030;p5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 name="Google Shape;2036;p55"/>
          <p:cNvGrpSpPr/>
          <p:nvPr/>
        </p:nvGrpSpPr>
        <p:grpSpPr>
          <a:xfrm>
            <a:off x="5251039" y="3876153"/>
            <a:ext cx="297200" cy="337098"/>
            <a:chOff x="-54007925" y="3975575"/>
            <a:chExt cx="281200" cy="318950"/>
          </a:xfrm>
        </p:grpSpPr>
        <p:sp>
          <p:nvSpPr>
            <p:cNvPr id="2037" name="Google Shape;2037;p5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 name="Google Shape;2041;p55"/>
          <p:cNvGrpSpPr/>
          <p:nvPr/>
        </p:nvGrpSpPr>
        <p:grpSpPr>
          <a:xfrm>
            <a:off x="7350062" y="3064930"/>
            <a:ext cx="258069" cy="336702"/>
            <a:chOff x="-52005775" y="3208025"/>
            <a:chExt cx="244175" cy="318575"/>
          </a:xfrm>
        </p:grpSpPr>
        <p:sp>
          <p:nvSpPr>
            <p:cNvPr id="2042" name="Google Shape;2042;p5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 name="Google Shape;2053;p55"/>
          <p:cNvGrpSpPr/>
          <p:nvPr/>
        </p:nvGrpSpPr>
        <p:grpSpPr>
          <a:xfrm>
            <a:off x="1495919" y="3055312"/>
            <a:ext cx="336332" cy="336332"/>
            <a:chOff x="-57568775" y="3198925"/>
            <a:chExt cx="318225" cy="318225"/>
          </a:xfrm>
        </p:grpSpPr>
        <p:sp>
          <p:nvSpPr>
            <p:cNvPr id="2054" name="Google Shape;2054;p5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 name="Google Shape;2060;p55"/>
          <p:cNvGrpSpPr/>
          <p:nvPr/>
        </p:nvGrpSpPr>
        <p:grpSpPr>
          <a:xfrm>
            <a:off x="1516317" y="3469035"/>
            <a:ext cx="295536" cy="336332"/>
            <a:chOff x="-57549075" y="3590375"/>
            <a:chExt cx="279625" cy="318225"/>
          </a:xfrm>
        </p:grpSpPr>
        <p:sp>
          <p:nvSpPr>
            <p:cNvPr id="2061" name="Google Shape;2061;p5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 name="Google Shape;2065;p55"/>
          <p:cNvGrpSpPr/>
          <p:nvPr/>
        </p:nvGrpSpPr>
        <p:grpSpPr>
          <a:xfrm>
            <a:off x="1495087" y="3883578"/>
            <a:ext cx="337997" cy="337997"/>
            <a:chOff x="-57570350" y="3982600"/>
            <a:chExt cx="319800" cy="319800"/>
          </a:xfrm>
        </p:grpSpPr>
        <p:sp>
          <p:nvSpPr>
            <p:cNvPr id="2066" name="Google Shape;2066;p5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 name="Google Shape;2070;p55"/>
          <p:cNvGrpSpPr/>
          <p:nvPr/>
        </p:nvGrpSpPr>
        <p:grpSpPr>
          <a:xfrm>
            <a:off x="3589389" y="3054466"/>
            <a:ext cx="295536" cy="337178"/>
            <a:chOff x="-55576850" y="3198125"/>
            <a:chExt cx="279625" cy="319025"/>
          </a:xfrm>
        </p:grpSpPr>
        <p:sp>
          <p:nvSpPr>
            <p:cNvPr id="2071" name="Google Shape;2071;p5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 name="Google Shape;2075;p55"/>
          <p:cNvGrpSpPr/>
          <p:nvPr/>
        </p:nvGrpSpPr>
        <p:grpSpPr>
          <a:xfrm>
            <a:off x="3568159" y="3468824"/>
            <a:ext cx="337997" cy="336543"/>
            <a:chOff x="-55596550" y="3590175"/>
            <a:chExt cx="319800" cy="318425"/>
          </a:xfrm>
        </p:grpSpPr>
        <p:sp>
          <p:nvSpPr>
            <p:cNvPr id="2076" name="Google Shape;2076;p5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55"/>
          <p:cNvGrpSpPr/>
          <p:nvPr/>
        </p:nvGrpSpPr>
        <p:grpSpPr>
          <a:xfrm>
            <a:off x="3568568" y="3883340"/>
            <a:ext cx="337178" cy="337415"/>
            <a:chOff x="-55595775" y="3982375"/>
            <a:chExt cx="319025" cy="319250"/>
          </a:xfrm>
        </p:grpSpPr>
        <p:sp>
          <p:nvSpPr>
            <p:cNvPr id="2081" name="Google Shape;2081;p5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 name="Google Shape;2087;p55"/>
          <p:cNvGrpSpPr/>
          <p:nvPr/>
        </p:nvGrpSpPr>
        <p:grpSpPr>
          <a:xfrm>
            <a:off x="5645606" y="3048653"/>
            <a:ext cx="337178" cy="336332"/>
            <a:chOff x="-53635375" y="3192625"/>
            <a:chExt cx="319025" cy="318225"/>
          </a:xfrm>
        </p:grpSpPr>
        <p:sp>
          <p:nvSpPr>
            <p:cNvPr id="2088" name="Google Shape;2088;p5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 name="Google Shape;2091;p55"/>
          <p:cNvGrpSpPr/>
          <p:nvPr/>
        </p:nvGrpSpPr>
        <p:grpSpPr>
          <a:xfrm>
            <a:off x="5666427" y="3463196"/>
            <a:ext cx="295536" cy="337178"/>
            <a:chOff x="-53615675" y="3584850"/>
            <a:chExt cx="279625" cy="319025"/>
          </a:xfrm>
        </p:grpSpPr>
        <p:sp>
          <p:nvSpPr>
            <p:cNvPr id="2092" name="Google Shape;2092;p5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55"/>
          <p:cNvGrpSpPr/>
          <p:nvPr/>
        </p:nvGrpSpPr>
        <p:grpSpPr>
          <a:xfrm>
            <a:off x="5645619" y="3877131"/>
            <a:ext cx="337151" cy="336121"/>
            <a:chOff x="-53634575" y="3976500"/>
            <a:chExt cx="319000" cy="318025"/>
          </a:xfrm>
        </p:grpSpPr>
        <p:sp>
          <p:nvSpPr>
            <p:cNvPr id="2096" name="Google Shape;2096;p5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 name="Google Shape;2104;p55"/>
          <p:cNvGrpSpPr/>
          <p:nvPr/>
        </p:nvGrpSpPr>
        <p:grpSpPr>
          <a:xfrm>
            <a:off x="7331328" y="3468718"/>
            <a:ext cx="295536" cy="336649"/>
            <a:chOff x="-52023900" y="3590075"/>
            <a:chExt cx="279625" cy="318525"/>
          </a:xfrm>
        </p:grpSpPr>
        <p:sp>
          <p:nvSpPr>
            <p:cNvPr id="2105" name="Google Shape;2105;p5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 name="Google Shape;2112;p55"/>
          <p:cNvGrpSpPr/>
          <p:nvPr/>
        </p:nvGrpSpPr>
        <p:grpSpPr>
          <a:xfrm>
            <a:off x="1906197" y="3055312"/>
            <a:ext cx="337151" cy="337151"/>
            <a:chOff x="-57173375" y="3198925"/>
            <a:chExt cx="319000" cy="319000"/>
          </a:xfrm>
        </p:grpSpPr>
        <p:sp>
          <p:nvSpPr>
            <p:cNvPr id="2113" name="Google Shape;2113;p5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55"/>
          <p:cNvGrpSpPr/>
          <p:nvPr/>
        </p:nvGrpSpPr>
        <p:grpSpPr>
          <a:xfrm>
            <a:off x="1907029" y="3489830"/>
            <a:ext cx="335486" cy="295562"/>
            <a:chOff x="-57176525" y="3610050"/>
            <a:chExt cx="317425" cy="279650"/>
          </a:xfrm>
        </p:grpSpPr>
        <p:sp>
          <p:nvSpPr>
            <p:cNvPr id="2118" name="Google Shape;2118;p5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 name="Google Shape;2123;p55"/>
          <p:cNvGrpSpPr/>
          <p:nvPr/>
        </p:nvGrpSpPr>
        <p:grpSpPr>
          <a:xfrm>
            <a:off x="1922843" y="3882944"/>
            <a:ext cx="303859" cy="336966"/>
            <a:chOff x="-57162350" y="3982000"/>
            <a:chExt cx="287500" cy="318825"/>
          </a:xfrm>
        </p:grpSpPr>
        <p:sp>
          <p:nvSpPr>
            <p:cNvPr id="2124" name="Google Shape;2124;p5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 name="Google Shape;2132;p55"/>
          <p:cNvGrpSpPr/>
          <p:nvPr/>
        </p:nvGrpSpPr>
        <p:grpSpPr>
          <a:xfrm>
            <a:off x="3983124" y="3055312"/>
            <a:ext cx="336332" cy="334667"/>
            <a:chOff x="-55202750" y="3198925"/>
            <a:chExt cx="318225" cy="316650"/>
          </a:xfrm>
        </p:grpSpPr>
        <p:sp>
          <p:nvSpPr>
            <p:cNvPr id="2133" name="Google Shape;2133;p5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55"/>
          <p:cNvGrpSpPr/>
          <p:nvPr/>
        </p:nvGrpSpPr>
        <p:grpSpPr>
          <a:xfrm>
            <a:off x="3993112" y="3469035"/>
            <a:ext cx="316357" cy="336332"/>
            <a:chOff x="-55194875" y="3590375"/>
            <a:chExt cx="299325" cy="318225"/>
          </a:xfrm>
        </p:grpSpPr>
        <p:sp>
          <p:nvSpPr>
            <p:cNvPr id="2136" name="Google Shape;2136;p5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1" name="Google Shape;2141;p55"/>
          <p:cNvGrpSpPr/>
          <p:nvPr/>
        </p:nvGrpSpPr>
        <p:grpSpPr>
          <a:xfrm>
            <a:off x="3983547" y="3884424"/>
            <a:ext cx="335486" cy="335486"/>
            <a:chOff x="-55203525" y="3983400"/>
            <a:chExt cx="317425" cy="317425"/>
          </a:xfrm>
        </p:grpSpPr>
        <p:sp>
          <p:nvSpPr>
            <p:cNvPr id="2142" name="Google Shape;2142;p5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5" name="Google Shape;2145;p55"/>
          <p:cNvGrpSpPr/>
          <p:nvPr/>
        </p:nvGrpSpPr>
        <p:grpSpPr>
          <a:xfrm>
            <a:off x="6069317" y="3048653"/>
            <a:ext cx="315511" cy="337151"/>
            <a:chOff x="-53232900" y="3192625"/>
            <a:chExt cx="298525" cy="319000"/>
          </a:xfrm>
        </p:grpSpPr>
        <p:sp>
          <p:nvSpPr>
            <p:cNvPr id="2146" name="Google Shape;2146;p5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 name="Google Shape;2154;p55"/>
          <p:cNvGrpSpPr/>
          <p:nvPr/>
        </p:nvGrpSpPr>
        <p:grpSpPr>
          <a:xfrm>
            <a:off x="6059330" y="3463196"/>
            <a:ext cx="335486" cy="334667"/>
            <a:chOff x="-53242350" y="3584850"/>
            <a:chExt cx="317425" cy="316650"/>
          </a:xfrm>
        </p:grpSpPr>
        <p:sp>
          <p:nvSpPr>
            <p:cNvPr id="2155" name="Google Shape;2155;p5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 name="Google Shape;2160;p55"/>
          <p:cNvGrpSpPr/>
          <p:nvPr/>
        </p:nvGrpSpPr>
        <p:grpSpPr>
          <a:xfrm>
            <a:off x="6079305" y="3876920"/>
            <a:ext cx="295536" cy="337178"/>
            <a:chOff x="-53224225" y="3976300"/>
            <a:chExt cx="279625" cy="319025"/>
          </a:xfrm>
        </p:grpSpPr>
        <p:sp>
          <p:nvSpPr>
            <p:cNvPr id="2161" name="Google Shape;2161;p5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8" name="Google Shape;2168;p55"/>
          <p:cNvGrpSpPr/>
          <p:nvPr/>
        </p:nvGrpSpPr>
        <p:grpSpPr>
          <a:xfrm>
            <a:off x="7310521" y="3884133"/>
            <a:ext cx="337151" cy="336623"/>
            <a:chOff x="-52043575" y="3983125"/>
            <a:chExt cx="319000" cy="318500"/>
          </a:xfrm>
        </p:grpSpPr>
        <p:sp>
          <p:nvSpPr>
            <p:cNvPr id="2169" name="Google Shape;2169;p5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8" name="Google Shape;2178;p55"/>
          <p:cNvGrpSpPr/>
          <p:nvPr/>
        </p:nvGrpSpPr>
        <p:grpSpPr>
          <a:xfrm>
            <a:off x="2346261" y="3055312"/>
            <a:ext cx="295536" cy="337151"/>
            <a:chOff x="-56766175" y="3198925"/>
            <a:chExt cx="279625" cy="319000"/>
          </a:xfrm>
        </p:grpSpPr>
        <p:sp>
          <p:nvSpPr>
            <p:cNvPr id="2179" name="Google Shape;2179;p5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 name="Google Shape;2186;p55"/>
          <p:cNvGrpSpPr/>
          <p:nvPr/>
        </p:nvGrpSpPr>
        <p:grpSpPr>
          <a:xfrm>
            <a:off x="2345429" y="3469035"/>
            <a:ext cx="297200" cy="336332"/>
            <a:chOff x="-56766175" y="3590375"/>
            <a:chExt cx="281200" cy="318225"/>
          </a:xfrm>
        </p:grpSpPr>
        <p:sp>
          <p:nvSpPr>
            <p:cNvPr id="2187" name="Google Shape;2187;p5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 name="Google Shape;2191;p55"/>
          <p:cNvGrpSpPr/>
          <p:nvPr/>
        </p:nvGrpSpPr>
        <p:grpSpPr>
          <a:xfrm>
            <a:off x="2366237" y="3883578"/>
            <a:ext cx="255585" cy="336332"/>
            <a:chOff x="-56747275" y="3982600"/>
            <a:chExt cx="241825" cy="318225"/>
          </a:xfrm>
        </p:grpSpPr>
        <p:sp>
          <p:nvSpPr>
            <p:cNvPr id="2192" name="Google Shape;2192;p5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55"/>
          <p:cNvGrpSpPr/>
          <p:nvPr/>
        </p:nvGrpSpPr>
        <p:grpSpPr>
          <a:xfrm>
            <a:off x="4417669" y="3055312"/>
            <a:ext cx="295536" cy="337151"/>
            <a:chOff x="-54793175" y="3198925"/>
            <a:chExt cx="279625" cy="319000"/>
          </a:xfrm>
        </p:grpSpPr>
        <p:sp>
          <p:nvSpPr>
            <p:cNvPr id="2200" name="Google Shape;2200;p5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 name="Google Shape;2207;p55"/>
          <p:cNvGrpSpPr/>
          <p:nvPr/>
        </p:nvGrpSpPr>
        <p:grpSpPr>
          <a:xfrm>
            <a:off x="4396848" y="3475694"/>
            <a:ext cx="337178" cy="322143"/>
            <a:chOff x="-54812875" y="3596675"/>
            <a:chExt cx="319025" cy="304800"/>
          </a:xfrm>
        </p:grpSpPr>
        <p:sp>
          <p:nvSpPr>
            <p:cNvPr id="2208" name="Google Shape;2208;p5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5" name="Google Shape;2215;p55"/>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7" name="Google Shape;2217;p55"/>
          <p:cNvGrpSpPr/>
          <p:nvPr/>
        </p:nvGrpSpPr>
        <p:grpSpPr>
          <a:xfrm>
            <a:off x="4417669" y="3883578"/>
            <a:ext cx="295536" cy="336332"/>
            <a:chOff x="-54793175" y="3982600"/>
            <a:chExt cx="279625" cy="318225"/>
          </a:xfrm>
        </p:grpSpPr>
        <p:sp>
          <p:nvSpPr>
            <p:cNvPr id="2218" name="Google Shape;2218;p5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 name="Google Shape;2225;p55"/>
          <p:cNvGrpSpPr/>
          <p:nvPr/>
        </p:nvGrpSpPr>
        <p:grpSpPr>
          <a:xfrm>
            <a:off x="6494706" y="3048653"/>
            <a:ext cx="295536" cy="336332"/>
            <a:chOff x="-52832000" y="3192625"/>
            <a:chExt cx="279625" cy="318225"/>
          </a:xfrm>
        </p:grpSpPr>
        <p:sp>
          <p:nvSpPr>
            <p:cNvPr id="2226" name="Google Shape;2226;p5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4" name="Google Shape;2234;p55"/>
          <p:cNvGrpSpPr/>
          <p:nvPr/>
        </p:nvGrpSpPr>
        <p:grpSpPr>
          <a:xfrm>
            <a:off x="6473899" y="3464042"/>
            <a:ext cx="337151" cy="335486"/>
            <a:chOff x="-52851675" y="3585650"/>
            <a:chExt cx="319000" cy="317425"/>
          </a:xfrm>
        </p:grpSpPr>
        <p:sp>
          <p:nvSpPr>
            <p:cNvPr id="2235" name="Google Shape;2235;p5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 name="Google Shape;2241;p55"/>
          <p:cNvGrpSpPr/>
          <p:nvPr/>
        </p:nvGrpSpPr>
        <p:grpSpPr>
          <a:xfrm>
            <a:off x="6494706" y="3876920"/>
            <a:ext cx="295536" cy="337178"/>
            <a:chOff x="-52832000" y="3976300"/>
            <a:chExt cx="279625" cy="319025"/>
          </a:xfrm>
        </p:grpSpPr>
        <p:sp>
          <p:nvSpPr>
            <p:cNvPr id="2242" name="Google Shape;2242;p5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7" name="Google Shape;2247;p55"/>
          <p:cNvGrpSpPr/>
          <p:nvPr/>
        </p:nvGrpSpPr>
        <p:grpSpPr>
          <a:xfrm>
            <a:off x="7742405" y="3055312"/>
            <a:ext cx="297200" cy="336332"/>
            <a:chOff x="-51633225" y="3198925"/>
            <a:chExt cx="281200" cy="318225"/>
          </a:xfrm>
        </p:grpSpPr>
        <p:sp>
          <p:nvSpPr>
            <p:cNvPr id="2248" name="Google Shape;2248;p5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5" name="Google Shape;2255;p55"/>
          <p:cNvGrpSpPr/>
          <p:nvPr/>
        </p:nvGrpSpPr>
        <p:grpSpPr>
          <a:xfrm>
            <a:off x="2734606" y="3056131"/>
            <a:ext cx="342990" cy="335513"/>
            <a:chOff x="-56396775" y="3199700"/>
            <a:chExt cx="324525" cy="317450"/>
          </a:xfrm>
        </p:grpSpPr>
        <p:sp>
          <p:nvSpPr>
            <p:cNvPr id="2256" name="Google Shape;2256;p5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2" name="Google Shape;2262;p55"/>
          <p:cNvGrpSpPr/>
          <p:nvPr/>
        </p:nvGrpSpPr>
        <p:grpSpPr>
          <a:xfrm>
            <a:off x="2737513" y="3479842"/>
            <a:ext cx="337178" cy="315537"/>
            <a:chOff x="-56394425" y="3600600"/>
            <a:chExt cx="319025" cy="298550"/>
          </a:xfrm>
        </p:grpSpPr>
        <p:sp>
          <p:nvSpPr>
            <p:cNvPr id="2263" name="Google Shape;2263;p5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6" name="Google Shape;2266;p55"/>
          <p:cNvGrpSpPr/>
          <p:nvPr/>
        </p:nvGrpSpPr>
        <p:grpSpPr>
          <a:xfrm>
            <a:off x="2752507" y="3884424"/>
            <a:ext cx="307188" cy="335486"/>
            <a:chOff x="-56379450" y="3983400"/>
            <a:chExt cx="290650" cy="317425"/>
          </a:xfrm>
        </p:grpSpPr>
        <p:sp>
          <p:nvSpPr>
            <p:cNvPr id="2267" name="Google Shape;2267;p5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5" name="Google Shape;2275;p55"/>
          <p:cNvGrpSpPr/>
          <p:nvPr/>
        </p:nvGrpSpPr>
        <p:grpSpPr>
          <a:xfrm>
            <a:off x="4835670" y="3055312"/>
            <a:ext cx="297200" cy="337151"/>
            <a:chOff x="-54401725" y="3198925"/>
            <a:chExt cx="281200" cy="319000"/>
          </a:xfrm>
        </p:grpSpPr>
        <p:sp>
          <p:nvSpPr>
            <p:cNvPr id="2276" name="Google Shape;2276;p5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7" name="Google Shape;2287;p55"/>
          <p:cNvGrpSpPr/>
          <p:nvPr/>
        </p:nvGrpSpPr>
        <p:grpSpPr>
          <a:xfrm>
            <a:off x="4836503" y="3469035"/>
            <a:ext cx="295536" cy="336332"/>
            <a:chOff x="-54401725" y="3590375"/>
            <a:chExt cx="279625" cy="318225"/>
          </a:xfrm>
        </p:grpSpPr>
        <p:sp>
          <p:nvSpPr>
            <p:cNvPr id="2288" name="Google Shape;2288;p5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4" name="Google Shape;2294;p55"/>
          <p:cNvGrpSpPr/>
          <p:nvPr/>
        </p:nvGrpSpPr>
        <p:grpSpPr>
          <a:xfrm>
            <a:off x="4834429" y="3883578"/>
            <a:ext cx="299684" cy="336332"/>
            <a:chOff x="-54403300" y="3982600"/>
            <a:chExt cx="283550" cy="318225"/>
          </a:xfrm>
        </p:grpSpPr>
        <p:sp>
          <p:nvSpPr>
            <p:cNvPr id="2295" name="Google Shape;2295;p5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0" name="Google Shape;2300;p55"/>
          <p:cNvGrpSpPr/>
          <p:nvPr/>
        </p:nvGrpSpPr>
        <p:grpSpPr>
          <a:xfrm>
            <a:off x="6888864" y="3050529"/>
            <a:ext cx="334641" cy="335275"/>
            <a:chOff x="-52458650" y="3194400"/>
            <a:chExt cx="316625" cy="317225"/>
          </a:xfrm>
        </p:grpSpPr>
        <p:sp>
          <p:nvSpPr>
            <p:cNvPr id="2301" name="Google Shape;2301;p5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9" name="Google Shape;2309;p55"/>
          <p:cNvGrpSpPr/>
          <p:nvPr/>
        </p:nvGrpSpPr>
        <p:grpSpPr>
          <a:xfrm>
            <a:off x="6897597" y="3463196"/>
            <a:ext cx="317176" cy="336094"/>
            <a:chOff x="-52450000" y="3584850"/>
            <a:chExt cx="300100" cy="318000"/>
          </a:xfrm>
        </p:grpSpPr>
        <p:sp>
          <p:nvSpPr>
            <p:cNvPr id="2310" name="Google Shape;2310;p5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7" name="Google Shape;2317;p55"/>
          <p:cNvGrpSpPr/>
          <p:nvPr/>
        </p:nvGrpSpPr>
        <p:grpSpPr>
          <a:xfrm>
            <a:off x="6908417" y="3878584"/>
            <a:ext cx="295536" cy="335513"/>
            <a:chOff x="-52440550" y="3977875"/>
            <a:chExt cx="279625" cy="317450"/>
          </a:xfrm>
        </p:grpSpPr>
        <p:sp>
          <p:nvSpPr>
            <p:cNvPr id="2318" name="Google Shape;2318;p5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6" name="Google Shape;2326;p55"/>
          <p:cNvGrpSpPr/>
          <p:nvPr/>
        </p:nvGrpSpPr>
        <p:grpSpPr>
          <a:xfrm>
            <a:off x="7743238" y="3463196"/>
            <a:ext cx="295536" cy="337178"/>
            <a:chOff x="-51623775" y="3584850"/>
            <a:chExt cx="279625" cy="319025"/>
          </a:xfrm>
        </p:grpSpPr>
        <p:sp>
          <p:nvSpPr>
            <p:cNvPr id="2327" name="Google Shape;2327;p5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6" name="Google Shape;2336;p55"/>
          <p:cNvGrpSpPr/>
          <p:nvPr/>
        </p:nvGrpSpPr>
        <p:grpSpPr>
          <a:xfrm>
            <a:off x="3589004" y="1687377"/>
            <a:ext cx="297204" cy="337241"/>
            <a:chOff x="1044400" y="2917425"/>
            <a:chExt cx="248125" cy="281550"/>
          </a:xfrm>
        </p:grpSpPr>
        <p:sp>
          <p:nvSpPr>
            <p:cNvPr id="2337" name="Google Shape;2337;p55"/>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2342" name="Google Shape;2342;p55"/>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2343" name="Google Shape;2343;p55"/>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2344" name="Google Shape;2344;p55"/>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6" name="Google Shape;2346;p55"/>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2350" name="Shape 2350"/>
        <p:cNvGrpSpPr/>
        <p:nvPr/>
      </p:nvGrpSpPr>
      <p:grpSpPr>
        <a:xfrm>
          <a:off x="0" y="0"/>
          <a:ext cx="0" cy="0"/>
          <a:chOff x="0" y="0"/>
          <a:chExt cx="0" cy="0"/>
        </a:xfrm>
      </p:grpSpPr>
      <p:sp>
        <p:nvSpPr>
          <p:cNvPr id="2351" name="Google Shape;2351;p5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Creative Process Icons</a:t>
            </a:r>
            <a:endParaRPr>
              <a:solidFill>
                <a:srgbClr val="FFFFFF"/>
              </a:solidFill>
              <a:latin typeface="Proxima Nova Semibold"/>
              <a:ea typeface="Proxima Nova Semibold"/>
              <a:cs typeface="Proxima Nova Semibold"/>
              <a:sym typeface="Proxima Nova Semibold"/>
            </a:endParaRPr>
          </a:p>
        </p:txBody>
      </p:sp>
      <p:grpSp>
        <p:nvGrpSpPr>
          <p:cNvPr id="2352" name="Google Shape;2352;p56"/>
          <p:cNvGrpSpPr/>
          <p:nvPr/>
        </p:nvGrpSpPr>
        <p:grpSpPr>
          <a:xfrm>
            <a:off x="1133421" y="1688547"/>
            <a:ext cx="257794" cy="330743"/>
            <a:chOff x="-50489600" y="1947400"/>
            <a:chExt cx="233150" cy="299125"/>
          </a:xfrm>
        </p:grpSpPr>
        <p:sp>
          <p:nvSpPr>
            <p:cNvPr id="2353" name="Google Shape;2353;p56"/>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 name="Google Shape;2355;p56"/>
          <p:cNvGrpSpPr/>
          <p:nvPr/>
        </p:nvGrpSpPr>
        <p:grpSpPr>
          <a:xfrm>
            <a:off x="1096836" y="2096108"/>
            <a:ext cx="330964" cy="331821"/>
            <a:chOff x="-50523475" y="2316000"/>
            <a:chExt cx="299325" cy="300100"/>
          </a:xfrm>
        </p:grpSpPr>
        <p:sp>
          <p:nvSpPr>
            <p:cNvPr id="2356" name="Google Shape;2356;p56"/>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8" name="Google Shape;2358;p56"/>
          <p:cNvGrpSpPr/>
          <p:nvPr/>
        </p:nvGrpSpPr>
        <p:grpSpPr>
          <a:xfrm>
            <a:off x="1095537" y="2505383"/>
            <a:ext cx="333562" cy="330991"/>
            <a:chOff x="-50524250" y="2686150"/>
            <a:chExt cx="301675" cy="299350"/>
          </a:xfrm>
        </p:grpSpPr>
        <p:sp>
          <p:nvSpPr>
            <p:cNvPr id="2359" name="Google Shape;2359;p56"/>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5" name="Google Shape;2365;p56"/>
          <p:cNvGrpSpPr/>
          <p:nvPr/>
        </p:nvGrpSpPr>
        <p:grpSpPr>
          <a:xfrm>
            <a:off x="3154610" y="1716411"/>
            <a:ext cx="331821" cy="332705"/>
            <a:chOff x="-48633950" y="1972600"/>
            <a:chExt cx="300100" cy="300900"/>
          </a:xfrm>
        </p:grpSpPr>
        <p:sp>
          <p:nvSpPr>
            <p:cNvPr id="2366" name="Google Shape;2366;p56"/>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56"/>
          <p:cNvGrpSpPr/>
          <p:nvPr/>
        </p:nvGrpSpPr>
        <p:grpSpPr>
          <a:xfrm>
            <a:off x="3154167" y="2124856"/>
            <a:ext cx="332705" cy="334419"/>
            <a:chOff x="-48634750" y="2342000"/>
            <a:chExt cx="300900" cy="302450"/>
          </a:xfrm>
        </p:grpSpPr>
        <p:sp>
          <p:nvSpPr>
            <p:cNvPr id="2369" name="Google Shape;2369;p56"/>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7" name="Google Shape;2377;p56"/>
          <p:cNvGrpSpPr/>
          <p:nvPr/>
        </p:nvGrpSpPr>
        <p:grpSpPr>
          <a:xfrm>
            <a:off x="3155038" y="2533274"/>
            <a:ext cx="330964" cy="330964"/>
            <a:chOff x="-48633175" y="2711375"/>
            <a:chExt cx="299325" cy="299325"/>
          </a:xfrm>
        </p:grpSpPr>
        <p:sp>
          <p:nvSpPr>
            <p:cNvPr id="2378" name="Google Shape;2378;p56"/>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0" name="Google Shape;2380;p56"/>
          <p:cNvGrpSpPr/>
          <p:nvPr/>
        </p:nvGrpSpPr>
        <p:grpSpPr>
          <a:xfrm>
            <a:off x="5238891" y="1708560"/>
            <a:ext cx="290882" cy="331848"/>
            <a:chOff x="-46753100" y="1965500"/>
            <a:chExt cx="263075" cy="300125"/>
          </a:xfrm>
        </p:grpSpPr>
        <p:sp>
          <p:nvSpPr>
            <p:cNvPr id="2381" name="Google Shape;2381;p56"/>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 name="Google Shape;2383;p56"/>
          <p:cNvGrpSpPr/>
          <p:nvPr/>
        </p:nvGrpSpPr>
        <p:grpSpPr>
          <a:xfrm>
            <a:off x="5217979" y="2134421"/>
            <a:ext cx="332705" cy="292651"/>
            <a:chOff x="-46772025" y="2350650"/>
            <a:chExt cx="300900" cy="264675"/>
          </a:xfrm>
        </p:grpSpPr>
        <p:sp>
          <p:nvSpPr>
            <p:cNvPr id="2384" name="Google Shape;2384;p56"/>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6" name="Google Shape;2386;p56"/>
          <p:cNvGrpSpPr/>
          <p:nvPr/>
        </p:nvGrpSpPr>
        <p:grpSpPr>
          <a:xfrm>
            <a:off x="5217979" y="2522825"/>
            <a:ext cx="332705" cy="332705"/>
            <a:chOff x="-46772025" y="2701925"/>
            <a:chExt cx="300900" cy="300900"/>
          </a:xfrm>
        </p:grpSpPr>
        <p:sp>
          <p:nvSpPr>
            <p:cNvPr id="2387" name="Google Shape;2387;p56"/>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9" name="Google Shape;2389;p56"/>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0" name="Google Shape;2390;p56"/>
          <p:cNvGrpSpPr/>
          <p:nvPr/>
        </p:nvGrpSpPr>
        <p:grpSpPr>
          <a:xfrm>
            <a:off x="1507602" y="1689404"/>
            <a:ext cx="331821" cy="332705"/>
            <a:chOff x="-50154075" y="1948175"/>
            <a:chExt cx="300100" cy="300900"/>
          </a:xfrm>
        </p:grpSpPr>
        <p:sp>
          <p:nvSpPr>
            <p:cNvPr id="2391" name="Google Shape;2391;p56"/>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3" name="Google Shape;2393;p56"/>
          <p:cNvGrpSpPr/>
          <p:nvPr/>
        </p:nvGrpSpPr>
        <p:grpSpPr>
          <a:xfrm>
            <a:off x="1507602" y="2096965"/>
            <a:ext cx="331821" cy="331848"/>
            <a:chOff x="-50154850" y="2316775"/>
            <a:chExt cx="300100" cy="300125"/>
          </a:xfrm>
        </p:grpSpPr>
        <p:sp>
          <p:nvSpPr>
            <p:cNvPr id="2394" name="Google Shape;2394;p56"/>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6" name="Google Shape;2396;p56"/>
          <p:cNvGrpSpPr/>
          <p:nvPr/>
        </p:nvGrpSpPr>
        <p:grpSpPr>
          <a:xfrm>
            <a:off x="1503690" y="2504112"/>
            <a:ext cx="339643" cy="330300"/>
            <a:chOff x="-50158000" y="2685000"/>
            <a:chExt cx="307175" cy="298725"/>
          </a:xfrm>
        </p:grpSpPr>
        <p:sp>
          <p:nvSpPr>
            <p:cNvPr id="2397" name="Google Shape;2397;p56"/>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9" name="Google Shape;2399;p56"/>
          <p:cNvGrpSpPr/>
          <p:nvPr/>
        </p:nvGrpSpPr>
        <p:grpSpPr>
          <a:xfrm>
            <a:off x="3572048" y="1717268"/>
            <a:ext cx="334419" cy="331848"/>
            <a:chOff x="-48266125" y="1973375"/>
            <a:chExt cx="302450" cy="300125"/>
          </a:xfrm>
        </p:grpSpPr>
        <p:sp>
          <p:nvSpPr>
            <p:cNvPr id="2400" name="Google Shape;2400;p56"/>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6" name="Google Shape;2406;p56"/>
          <p:cNvGrpSpPr/>
          <p:nvPr/>
        </p:nvGrpSpPr>
        <p:grpSpPr>
          <a:xfrm>
            <a:off x="3597286" y="2125575"/>
            <a:ext cx="283944" cy="331959"/>
            <a:chOff x="-48237000" y="2342650"/>
            <a:chExt cx="256800" cy="300225"/>
          </a:xfrm>
        </p:grpSpPr>
        <p:sp>
          <p:nvSpPr>
            <p:cNvPr id="2407" name="Google Shape;2407;p56"/>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0" name="Google Shape;2410;p56"/>
          <p:cNvGrpSpPr/>
          <p:nvPr/>
        </p:nvGrpSpPr>
        <p:grpSpPr>
          <a:xfrm>
            <a:off x="5630194" y="1709224"/>
            <a:ext cx="334447" cy="329443"/>
            <a:chOff x="-46404975" y="1966100"/>
            <a:chExt cx="302475" cy="297950"/>
          </a:xfrm>
        </p:grpSpPr>
        <p:sp>
          <p:nvSpPr>
            <p:cNvPr id="2411" name="Google Shape;2411;p56"/>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5" name="Google Shape;2415;p56"/>
          <p:cNvGrpSpPr/>
          <p:nvPr/>
        </p:nvGrpSpPr>
        <p:grpSpPr>
          <a:xfrm>
            <a:off x="5631493" y="2115264"/>
            <a:ext cx="331848" cy="331821"/>
            <a:chOff x="-46401050" y="2333325"/>
            <a:chExt cx="300125" cy="300100"/>
          </a:xfrm>
        </p:grpSpPr>
        <p:sp>
          <p:nvSpPr>
            <p:cNvPr id="2416" name="Google Shape;2416;p56"/>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0" name="Google Shape;2420;p56"/>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1" name="Google Shape;2421;p56"/>
          <p:cNvGrpSpPr/>
          <p:nvPr/>
        </p:nvGrpSpPr>
        <p:grpSpPr>
          <a:xfrm>
            <a:off x="7280492" y="2124856"/>
            <a:ext cx="332705" cy="332677"/>
            <a:chOff x="-44914800" y="2342000"/>
            <a:chExt cx="300900" cy="300875"/>
          </a:xfrm>
        </p:grpSpPr>
        <p:sp>
          <p:nvSpPr>
            <p:cNvPr id="2422" name="Google Shape;2422;p56"/>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5" name="Google Shape;2425;p56"/>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6" name="Google Shape;2426;p56"/>
          <p:cNvGrpSpPr/>
          <p:nvPr/>
        </p:nvGrpSpPr>
        <p:grpSpPr>
          <a:xfrm>
            <a:off x="1917775" y="2096827"/>
            <a:ext cx="332705" cy="331102"/>
            <a:chOff x="-49786250" y="2316650"/>
            <a:chExt cx="300900" cy="299450"/>
          </a:xfrm>
        </p:grpSpPr>
        <p:sp>
          <p:nvSpPr>
            <p:cNvPr id="2427" name="Google Shape;2427;p56"/>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4" name="Google Shape;2434;p56"/>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6" name="Google Shape;2436;p56"/>
          <p:cNvGrpSpPr/>
          <p:nvPr/>
        </p:nvGrpSpPr>
        <p:grpSpPr>
          <a:xfrm>
            <a:off x="4045921" y="2124856"/>
            <a:ext cx="213400" cy="332677"/>
            <a:chOff x="-47842400" y="2342000"/>
            <a:chExt cx="193000" cy="300875"/>
          </a:xfrm>
        </p:grpSpPr>
        <p:sp>
          <p:nvSpPr>
            <p:cNvPr id="2437" name="Google Shape;2437;p56"/>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0" name="Google Shape;2440;p56"/>
          <p:cNvGrpSpPr/>
          <p:nvPr/>
        </p:nvGrpSpPr>
        <p:grpSpPr>
          <a:xfrm>
            <a:off x="3986697" y="2532417"/>
            <a:ext cx="331848" cy="332705"/>
            <a:chOff x="-47896750" y="2710600"/>
            <a:chExt cx="300125" cy="300900"/>
          </a:xfrm>
        </p:grpSpPr>
        <p:sp>
          <p:nvSpPr>
            <p:cNvPr id="2441" name="Google Shape;2441;p56"/>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5" name="Google Shape;2445;p56"/>
          <p:cNvGrpSpPr/>
          <p:nvPr/>
        </p:nvGrpSpPr>
        <p:grpSpPr>
          <a:xfrm>
            <a:off x="6041972" y="1727717"/>
            <a:ext cx="332705" cy="291794"/>
            <a:chOff x="-46033225" y="1982825"/>
            <a:chExt cx="300900" cy="263900"/>
          </a:xfrm>
        </p:grpSpPr>
        <p:sp>
          <p:nvSpPr>
            <p:cNvPr id="2446" name="Google Shape;2446;p56"/>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 name="Google Shape;2449;p56"/>
          <p:cNvGrpSpPr/>
          <p:nvPr/>
        </p:nvGrpSpPr>
        <p:grpSpPr>
          <a:xfrm>
            <a:off x="6038932" y="2116564"/>
            <a:ext cx="338786" cy="302133"/>
            <a:chOff x="-46034000" y="2334500"/>
            <a:chExt cx="306400" cy="273250"/>
          </a:xfrm>
        </p:grpSpPr>
        <p:sp>
          <p:nvSpPr>
            <p:cNvPr id="2450" name="Google Shape;2450;p56"/>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3" name="Google Shape;2453;p56"/>
          <p:cNvGrpSpPr/>
          <p:nvPr/>
        </p:nvGrpSpPr>
        <p:grpSpPr>
          <a:xfrm>
            <a:off x="6081598" y="2523599"/>
            <a:ext cx="253454" cy="330190"/>
            <a:chOff x="-45998575" y="2702625"/>
            <a:chExt cx="229225" cy="298625"/>
          </a:xfrm>
        </p:grpSpPr>
        <p:sp>
          <p:nvSpPr>
            <p:cNvPr id="2454" name="Google Shape;2454;p56"/>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1" name="Google Shape;2461;p56"/>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6" name="Google Shape;2466;p56"/>
          <p:cNvGrpSpPr/>
          <p:nvPr/>
        </p:nvGrpSpPr>
        <p:grpSpPr>
          <a:xfrm>
            <a:off x="2350737" y="2503669"/>
            <a:ext cx="291767" cy="334447"/>
            <a:chOff x="-49398750" y="2684600"/>
            <a:chExt cx="263875" cy="302475"/>
          </a:xfrm>
        </p:grpSpPr>
        <p:sp>
          <p:nvSpPr>
            <p:cNvPr id="2467" name="Google Shape;2467;p56"/>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 name="Google Shape;2470;p56"/>
          <p:cNvGrpSpPr/>
          <p:nvPr/>
        </p:nvGrpSpPr>
        <p:grpSpPr>
          <a:xfrm>
            <a:off x="4419244" y="1718152"/>
            <a:ext cx="290882" cy="332705"/>
            <a:chOff x="-47509225" y="1974175"/>
            <a:chExt cx="263075" cy="300900"/>
          </a:xfrm>
        </p:grpSpPr>
        <p:sp>
          <p:nvSpPr>
            <p:cNvPr id="2471" name="Google Shape;2471;p56"/>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 name="Google Shape;2476;p56"/>
          <p:cNvGrpSpPr/>
          <p:nvPr/>
        </p:nvGrpSpPr>
        <p:grpSpPr>
          <a:xfrm>
            <a:off x="4397476" y="2124856"/>
            <a:ext cx="334419" cy="331599"/>
            <a:chOff x="-47529700" y="2342000"/>
            <a:chExt cx="302450" cy="299900"/>
          </a:xfrm>
        </p:grpSpPr>
        <p:sp>
          <p:nvSpPr>
            <p:cNvPr id="2477" name="Google Shape;2477;p56"/>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9" name="Google Shape;2479;p56"/>
          <p:cNvGrpSpPr/>
          <p:nvPr/>
        </p:nvGrpSpPr>
        <p:grpSpPr>
          <a:xfrm>
            <a:off x="4398775" y="2573356"/>
            <a:ext cx="331821" cy="252570"/>
            <a:chOff x="-47527350" y="2747625"/>
            <a:chExt cx="300100" cy="228425"/>
          </a:xfrm>
        </p:grpSpPr>
        <p:sp>
          <p:nvSpPr>
            <p:cNvPr id="2480" name="Google Shape;2480;p56"/>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6" name="Google Shape;2486;p56"/>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7" name="Google Shape;2487;p56"/>
          <p:cNvGrpSpPr/>
          <p:nvPr/>
        </p:nvGrpSpPr>
        <p:grpSpPr>
          <a:xfrm>
            <a:off x="6457973" y="2136162"/>
            <a:ext cx="331848" cy="291767"/>
            <a:chOff x="-45664625" y="2352225"/>
            <a:chExt cx="300125" cy="263875"/>
          </a:xfrm>
        </p:grpSpPr>
        <p:sp>
          <p:nvSpPr>
            <p:cNvPr id="2488" name="Google Shape;2488;p56"/>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5" name="Google Shape;2495;p56"/>
          <p:cNvGrpSpPr/>
          <p:nvPr/>
        </p:nvGrpSpPr>
        <p:grpSpPr>
          <a:xfrm>
            <a:off x="6457213" y="2524291"/>
            <a:ext cx="333369" cy="331240"/>
            <a:chOff x="-45665400" y="2703250"/>
            <a:chExt cx="301500" cy="299575"/>
          </a:xfrm>
        </p:grpSpPr>
        <p:sp>
          <p:nvSpPr>
            <p:cNvPr id="2496" name="Google Shape;2496;p56"/>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0" name="Google Shape;2500;p56"/>
          <p:cNvGrpSpPr/>
          <p:nvPr/>
        </p:nvGrpSpPr>
        <p:grpSpPr>
          <a:xfrm>
            <a:off x="7727678" y="1727717"/>
            <a:ext cx="332705" cy="333590"/>
            <a:chOff x="-44528075" y="1982825"/>
            <a:chExt cx="300900" cy="301700"/>
          </a:xfrm>
        </p:grpSpPr>
        <p:sp>
          <p:nvSpPr>
            <p:cNvPr id="2501" name="Google Shape;2501;p56"/>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8" name="Google Shape;2508;p56"/>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9" name="Google Shape;2509;p56"/>
          <p:cNvGrpSpPr/>
          <p:nvPr/>
        </p:nvGrpSpPr>
        <p:grpSpPr>
          <a:xfrm>
            <a:off x="2742332" y="2096965"/>
            <a:ext cx="331821" cy="331848"/>
            <a:chOff x="-49048250" y="2316775"/>
            <a:chExt cx="300100" cy="300125"/>
          </a:xfrm>
        </p:grpSpPr>
        <p:sp>
          <p:nvSpPr>
            <p:cNvPr id="2510" name="Google Shape;2510;p56"/>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4" name="Google Shape;2514;p56"/>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5" name="Google Shape;2515;p56"/>
          <p:cNvGrpSpPr/>
          <p:nvPr/>
        </p:nvGrpSpPr>
        <p:grpSpPr>
          <a:xfrm>
            <a:off x="4805880" y="1718152"/>
            <a:ext cx="333590" cy="331821"/>
            <a:chOff x="-47160325" y="1974175"/>
            <a:chExt cx="301700" cy="300100"/>
          </a:xfrm>
        </p:grpSpPr>
        <p:sp>
          <p:nvSpPr>
            <p:cNvPr id="2516" name="Google Shape;2516;p56"/>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56"/>
          <p:cNvGrpSpPr/>
          <p:nvPr/>
        </p:nvGrpSpPr>
        <p:grpSpPr>
          <a:xfrm>
            <a:off x="4806322" y="2124856"/>
            <a:ext cx="332705" cy="332677"/>
            <a:chOff x="-47159525" y="2342000"/>
            <a:chExt cx="300900" cy="300875"/>
          </a:xfrm>
        </p:grpSpPr>
        <p:sp>
          <p:nvSpPr>
            <p:cNvPr id="2519" name="Google Shape;2519;p56"/>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4" name="Google Shape;2524;p56"/>
          <p:cNvGrpSpPr/>
          <p:nvPr/>
        </p:nvGrpSpPr>
        <p:grpSpPr>
          <a:xfrm>
            <a:off x="4806765" y="2534159"/>
            <a:ext cx="331821" cy="332705"/>
            <a:chOff x="-47157950" y="2712175"/>
            <a:chExt cx="300100" cy="300900"/>
          </a:xfrm>
        </p:grpSpPr>
        <p:sp>
          <p:nvSpPr>
            <p:cNvPr id="2525" name="Google Shape;2525;p56"/>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2" name="Google Shape;2532;p56"/>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3" name="Google Shape;2533;p56"/>
          <p:cNvGrpSpPr/>
          <p:nvPr/>
        </p:nvGrpSpPr>
        <p:grpSpPr>
          <a:xfrm>
            <a:off x="6885257" y="2115264"/>
            <a:ext cx="292624" cy="331821"/>
            <a:chOff x="-45278675" y="2333325"/>
            <a:chExt cx="264650" cy="300100"/>
          </a:xfrm>
        </p:grpSpPr>
        <p:sp>
          <p:nvSpPr>
            <p:cNvPr id="2534" name="Google Shape;2534;p56"/>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8" name="Google Shape;2538;p56"/>
          <p:cNvGrpSpPr/>
          <p:nvPr/>
        </p:nvGrpSpPr>
        <p:grpSpPr>
          <a:xfrm>
            <a:off x="6894821" y="2522825"/>
            <a:ext cx="273495" cy="331848"/>
            <a:chOff x="-45270025" y="2701925"/>
            <a:chExt cx="247350" cy="300125"/>
          </a:xfrm>
        </p:grpSpPr>
        <p:sp>
          <p:nvSpPr>
            <p:cNvPr id="2539" name="Google Shape;2539;p56"/>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3" name="Google Shape;2543;p56"/>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4" name="Google Shape;2544;p56"/>
          <p:cNvGrpSpPr/>
          <p:nvPr/>
        </p:nvGrpSpPr>
        <p:grpSpPr>
          <a:xfrm>
            <a:off x="1133422" y="3054944"/>
            <a:ext cx="257794" cy="333728"/>
            <a:chOff x="-50469125" y="3183175"/>
            <a:chExt cx="233150" cy="301825"/>
          </a:xfrm>
        </p:grpSpPr>
        <p:sp>
          <p:nvSpPr>
            <p:cNvPr id="2545" name="Google Shape;2545;p5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8" name="Google Shape;2548;p56"/>
          <p:cNvGrpSpPr/>
          <p:nvPr/>
        </p:nvGrpSpPr>
        <p:grpSpPr>
          <a:xfrm>
            <a:off x="1095967" y="3461620"/>
            <a:ext cx="332705" cy="331848"/>
            <a:chOff x="-50504575" y="3550975"/>
            <a:chExt cx="300900" cy="300125"/>
          </a:xfrm>
        </p:grpSpPr>
        <p:sp>
          <p:nvSpPr>
            <p:cNvPr id="2549" name="Google Shape;2549;p5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3" name="Google Shape;2553;p56"/>
          <p:cNvGrpSpPr/>
          <p:nvPr/>
        </p:nvGrpSpPr>
        <p:grpSpPr>
          <a:xfrm>
            <a:off x="1095967" y="3870950"/>
            <a:ext cx="332705" cy="330964"/>
            <a:chOff x="-50503000" y="3921175"/>
            <a:chExt cx="300900" cy="299325"/>
          </a:xfrm>
        </p:grpSpPr>
        <p:sp>
          <p:nvSpPr>
            <p:cNvPr id="2554" name="Google Shape;2554;p5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9" name="Google Shape;2559;p56"/>
          <p:cNvGrpSpPr/>
          <p:nvPr/>
        </p:nvGrpSpPr>
        <p:grpSpPr>
          <a:xfrm>
            <a:off x="3154610" y="3073215"/>
            <a:ext cx="331821" cy="332705"/>
            <a:chOff x="-48630025" y="3199700"/>
            <a:chExt cx="300100" cy="300900"/>
          </a:xfrm>
        </p:grpSpPr>
        <p:sp>
          <p:nvSpPr>
            <p:cNvPr id="2560" name="Google Shape;2560;p5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 name="Google Shape;2563;p56"/>
          <p:cNvGrpSpPr/>
          <p:nvPr/>
        </p:nvGrpSpPr>
        <p:grpSpPr>
          <a:xfrm>
            <a:off x="3154610" y="3481661"/>
            <a:ext cx="331821" cy="331821"/>
            <a:chOff x="-48630025" y="3569100"/>
            <a:chExt cx="300100" cy="300100"/>
          </a:xfrm>
        </p:grpSpPr>
        <p:sp>
          <p:nvSpPr>
            <p:cNvPr id="2564" name="Google Shape;2564;p5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4" name="Google Shape;2574;p56"/>
          <p:cNvGrpSpPr/>
          <p:nvPr/>
        </p:nvGrpSpPr>
        <p:grpSpPr>
          <a:xfrm>
            <a:off x="3155052" y="3890106"/>
            <a:ext cx="330936" cy="330079"/>
            <a:chOff x="-48629225" y="3938500"/>
            <a:chExt cx="299300" cy="298525"/>
          </a:xfrm>
        </p:grpSpPr>
        <p:sp>
          <p:nvSpPr>
            <p:cNvPr id="2575" name="Google Shape;2575;p5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9" name="Google Shape;2579;p56"/>
          <p:cNvGrpSpPr/>
          <p:nvPr/>
        </p:nvGrpSpPr>
        <p:grpSpPr>
          <a:xfrm>
            <a:off x="5238877" y="3074100"/>
            <a:ext cx="290910" cy="330964"/>
            <a:chOff x="-46762575" y="3200500"/>
            <a:chExt cx="263100" cy="299325"/>
          </a:xfrm>
        </p:grpSpPr>
        <p:sp>
          <p:nvSpPr>
            <p:cNvPr id="2580" name="Google Shape;2580;p5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5" name="Google Shape;2585;p56"/>
          <p:cNvGrpSpPr/>
          <p:nvPr/>
        </p:nvGrpSpPr>
        <p:grpSpPr>
          <a:xfrm>
            <a:off x="5218408" y="3502559"/>
            <a:ext cx="331848" cy="291767"/>
            <a:chOff x="-46779900" y="3588000"/>
            <a:chExt cx="300125" cy="263875"/>
          </a:xfrm>
        </p:grpSpPr>
        <p:sp>
          <p:nvSpPr>
            <p:cNvPr id="2586" name="Google Shape;2586;p5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0" name="Google Shape;2590;p56"/>
          <p:cNvGrpSpPr/>
          <p:nvPr/>
        </p:nvGrpSpPr>
        <p:grpSpPr>
          <a:xfrm>
            <a:off x="5218850" y="3890106"/>
            <a:ext cx="330964" cy="330079"/>
            <a:chOff x="-46779100" y="3938500"/>
            <a:chExt cx="299325" cy="298525"/>
          </a:xfrm>
        </p:grpSpPr>
        <p:sp>
          <p:nvSpPr>
            <p:cNvPr id="2591" name="Google Shape;2591;p5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56"/>
          <p:cNvGrpSpPr/>
          <p:nvPr/>
        </p:nvGrpSpPr>
        <p:grpSpPr>
          <a:xfrm>
            <a:off x="7280934" y="3080181"/>
            <a:ext cx="331821" cy="331848"/>
            <a:chOff x="-44924250" y="3206000"/>
            <a:chExt cx="300100" cy="300125"/>
          </a:xfrm>
        </p:grpSpPr>
        <p:sp>
          <p:nvSpPr>
            <p:cNvPr id="2594" name="Google Shape;2594;p5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9" name="Google Shape;2599;p56"/>
          <p:cNvGrpSpPr/>
          <p:nvPr/>
        </p:nvGrpSpPr>
        <p:grpSpPr>
          <a:xfrm>
            <a:off x="1507603" y="3054944"/>
            <a:ext cx="331821" cy="331821"/>
            <a:chOff x="-50134375" y="3183175"/>
            <a:chExt cx="300100" cy="300100"/>
          </a:xfrm>
        </p:grpSpPr>
        <p:sp>
          <p:nvSpPr>
            <p:cNvPr id="2600" name="Google Shape;2600;p5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0" name="Google Shape;2610;p56"/>
          <p:cNvGrpSpPr/>
          <p:nvPr/>
        </p:nvGrpSpPr>
        <p:grpSpPr>
          <a:xfrm>
            <a:off x="1507603" y="3461620"/>
            <a:ext cx="331821" cy="331848"/>
            <a:chOff x="-50134375" y="3550975"/>
            <a:chExt cx="300100" cy="300125"/>
          </a:xfrm>
        </p:grpSpPr>
        <p:sp>
          <p:nvSpPr>
            <p:cNvPr id="2611" name="Google Shape;2611;p5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3" name="Google Shape;2613;p56"/>
          <p:cNvGrpSpPr/>
          <p:nvPr/>
        </p:nvGrpSpPr>
        <p:grpSpPr>
          <a:xfrm>
            <a:off x="1507603" y="3870287"/>
            <a:ext cx="331821" cy="331627"/>
            <a:chOff x="-50134375" y="3920575"/>
            <a:chExt cx="300100" cy="299925"/>
          </a:xfrm>
        </p:grpSpPr>
        <p:sp>
          <p:nvSpPr>
            <p:cNvPr id="2614" name="Google Shape;2614;p5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7" name="Google Shape;2617;p56"/>
          <p:cNvGrpSpPr/>
          <p:nvPr/>
        </p:nvGrpSpPr>
        <p:grpSpPr>
          <a:xfrm>
            <a:off x="3572477" y="3074100"/>
            <a:ext cx="333562" cy="331821"/>
            <a:chOff x="-48262200" y="3200500"/>
            <a:chExt cx="301675" cy="300100"/>
          </a:xfrm>
        </p:grpSpPr>
        <p:sp>
          <p:nvSpPr>
            <p:cNvPr id="2618" name="Google Shape;2618;p5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7" name="Google Shape;2627;p56"/>
          <p:cNvGrpSpPr/>
          <p:nvPr/>
        </p:nvGrpSpPr>
        <p:grpSpPr>
          <a:xfrm>
            <a:off x="3599912" y="3482352"/>
            <a:ext cx="278692" cy="331130"/>
            <a:chOff x="-48233050" y="3569725"/>
            <a:chExt cx="252050" cy="299475"/>
          </a:xfrm>
        </p:grpSpPr>
        <p:sp>
          <p:nvSpPr>
            <p:cNvPr id="2628" name="Google Shape;2628;p5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 name="Google Shape;2631;p56"/>
          <p:cNvGrpSpPr/>
          <p:nvPr/>
        </p:nvGrpSpPr>
        <p:grpSpPr>
          <a:xfrm>
            <a:off x="3622109" y="3887480"/>
            <a:ext cx="234298" cy="334447"/>
            <a:chOff x="-48216525" y="3936125"/>
            <a:chExt cx="211900" cy="302475"/>
          </a:xfrm>
        </p:grpSpPr>
        <p:sp>
          <p:nvSpPr>
            <p:cNvPr id="2632" name="Google Shape;2632;p5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6" name="Google Shape;2636;p56"/>
          <p:cNvGrpSpPr/>
          <p:nvPr/>
        </p:nvGrpSpPr>
        <p:grpSpPr>
          <a:xfrm>
            <a:off x="5631506" y="3074957"/>
            <a:ext cx="331821" cy="331848"/>
            <a:chOff x="-46410500" y="3201275"/>
            <a:chExt cx="300100" cy="300125"/>
          </a:xfrm>
        </p:grpSpPr>
        <p:sp>
          <p:nvSpPr>
            <p:cNvPr id="2637" name="Google Shape;2637;p5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2" name="Google Shape;2642;p56"/>
          <p:cNvGrpSpPr/>
          <p:nvPr/>
        </p:nvGrpSpPr>
        <p:grpSpPr>
          <a:xfrm>
            <a:off x="5631506" y="3481661"/>
            <a:ext cx="331821" cy="332705"/>
            <a:chOff x="-46409700" y="3569100"/>
            <a:chExt cx="300100" cy="300900"/>
          </a:xfrm>
        </p:grpSpPr>
        <p:sp>
          <p:nvSpPr>
            <p:cNvPr id="2643" name="Google Shape;2643;p5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8" name="Google Shape;2648;p56"/>
          <p:cNvGrpSpPr/>
          <p:nvPr/>
        </p:nvGrpSpPr>
        <p:grpSpPr>
          <a:xfrm>
            <a:off x="5620187" y="3888365"/>
            <a:ext cx="354460" cy="334447"/>
            <a:chOff x="-46422300" y="3936925"/>
            <a:chExt cx="320575" cy="302475"/>
          </a:xfrm>
        </p:grpSpPr>
        <p:sp>
          <p:nvSpPr>
            <p:cNvPr id="2649" name="Google Shape;2649;p5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1" name="Google Shape;2651;p56"/>
          <p:cNvGrpSpPr/>
          <p:nvPr/>
        </p:nvGrpSpPr>
        <p:grpSpPr>
          <a:xfrm>
            <a:off x="7280492" y="3472097"/>
            <a:ext cx="332705" cy="331821"/>
            <a:chOff x="-44914800" y="3560450"/>
            <a:chExt cx="300900" cy="300100"/>
          </a:xfrm>
        </p:grpSpPr>
        <p:sp>
          <p:nvSpPr>
            <p:cNvPr id="2652" name="Google Shape;2652;p5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7" name="Google Shape;2657;p56"/>
          <p:cNvGrpSpPr/>
          <p:nvPr/>
        </p:nvGrpSpPr>
        <p:grpSpPr>
          <a:xfrm>
            <a:off x="1918660" y="3055165"/>
            <a:ext cx="330936" cy="330743"/>
            <a:chOff x="-49764975" y="3183375"/>
            <a:chExt cx="299300" cy="299125"/>
          </a:xfrm>
        </p:grpSpPr>
        <p:sp>
          <p:nvSpPr>
            <p:cNvPr id="2658" name="Google Shape;2658;p5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7" name="Google Shape;2667;p56"/>
          <p:cNvGrpSpPr/>
          <p:nvPr/>
        </p:nvGrpSpPr>
        <p:grpSpPr>
          <a:xfrm>
            <a:off x="1918660" y="3461897"/>
            <a:ext cx="330936" cy="332429"/>
            <a:chOff x="-49764975" y="3551225"/>
            <a:chExt cx="299300" cy="300650"/>
          </a:xfrm>
        </p:grpSpPr>
        <p:sp>
          <p:nvSpPr>
            <p:cNvPr id="2668" name="Google Shape;2668;p5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9" name="Google Shape;2679;p56"/>
          <p:cNvGrpSpPr/>
          <p:nvPr/>
        </p:nvGrpSpPr>
        <p:grpSpPr>
          <a:xfrm>
            <a:off x="1916477" y="3869845"/>
            <a:ext cx="335304" cy="332069"/>
            <a:chOff x="-49766550" y="3920175"/>
            <a:chExt cx="303250" cy="300325"/>
          </a:xfrm>
        </p:grpSpPr>
        <p:sp>
          <p:nvSpPr>
            <p:cNvPr id="2680" name="Google Shape;2680;p5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4" name="Google Shape;2684;p56"/>
          <p:cNvGrpSpPr/>
          <p:nvPr/>
        </p:nvGrpSpPr>
        <p:grpSpPr>
          <a:xfrm>
            <a:off x="3985840" y="3074100"/>
            <a:ext cx="333562" cy="330964"/>
            <a:chOff x="-47892800" y="3200500"/>
            <a:chExt cx="301675" cy="299325"/>
          </a:xfrm>
        </p:grpSpPr>
        <p:sp>
          <p:nvSpPr>
            <p:cNvPr id="2685" name="Google Shape;2685;p5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1" name="Google Shape;2691;p56"/>
          <p:cNvGrpSpPr/>
          <p:nvPr/>
        </p:nvGrpSpPr>
        <p:grpSpPr>
          <a:xfrm>
            <a:off x="4045493" y="3481661"/>
            <a:ext cx="214257" cy="331821"/>
            <a:chOff x="-47839250" y="3569100"/>
            <a:chExt cx="193775" cy="300100"/>
          </a:xfrm>
        </p:grpSpPr>
        <p:sp>
          <p:nvSpPr>
            <p:cNvPr id="2692" name="Google Shape;2692;p5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8" name="Google Shape;2698;p56"/>
          <p:cNvGrpSpPr/>
          <p:nvPr/>
        </p:nvGrpSpPr>
        <p:grpSpPr>
          <a:xfrm>
            <a:off x="3986711" y="3889222"/>
            <a:ext cx="331821" cy="332705"/>
            <a:chOff x="-47892800" y="3937700"/>
            <a:chExt cx="300100" cy="300900"/>
          </a:xfrm>
        </p:grpSpPr>
        <p:sp>
          <p:nvSpPr>
            <p:cNvPr id="2699" name="Google Shape;2699;p5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7" name="Google Shape;2707;p56"/>
          <p:cNvGrpSpPr/>
          <p:nvPr/>
        </p:nvGrpSpPr>
        <p:grpSpPr>
          <a:xfrm>
            <a:off x="6042414" y="3094113"/>
            <a:ext cx="331821" cy="290910"/>
            <a:chOff x="-46042675" y="3218600"/>
            <a:chExt cx="300100" cy="263100"/>
          </a:xfrm>
        </p:grpSpPr>
        <p:sp>
          <p:nvSpPr>
            <p:cNvPr id="2708" name="Google Shape;2708;p5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4" name="Google Shape;2714;p56"/>
          <p:cNvGrpSpPr/>
          <p:nvPr/>
        </p:nvGrpSpPr>
        <p:grpSpPr>
          <a:xfrm>
            <a:off x="6042414" y="3481219"/>
            <a:ext cx="331821" cy="301801"/>
            <a:chOff x="-46042675" y="3568700"/>
            <a:chExt cx="300100" cy="272950"/>
          </a:xfrm>
        </p:grpSpPr>
        <p:sp>
          <p:nvSpPr>
            <p:cNvPr id="2715" name="Google Shape;2715;p5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9" name="Google Shape;2719;p56"/>
          <p:cNvGrpSpPr/>
          <p:nvPr/>
        </p:nvGrpSpPr>
        <p:grpSpPr>
          <a:xfrm>
            <a:off x="6081597" y="3889360"/>
            <a:ext cx="253454" cy="332567"/>
            <a:chOff x="-46007225" y="3937825"/>
            <a:chExt cx="229225" cy="300775"/>
          </a:xfrm>
        </p:grpSpPr>
        <p:sp>
          <p:nvSpPr>
            <p:cNvPr id="2720" name="Google Shape;2720;p5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0" name="Google Shape;2730;p56"/>
          <p:cNvGrpSpPr/>
          <p:nvPr/>
        </p:nvGrpSpPr>
        <p:grpSpPr>
          <a:xfrm>
            <a:off x="7300961" y="3880100"/>
            <a:ext cx="291767" cy="334004"/>
            <a:chOff x="-44895900" y="3929450"/>
            <a:chExt cx="263875" cy="302075"/>
          </a:xfrm>
        </p:grpSpPr>
        <p:sp>
          <p:nvSpPr>
            <p:cNvPr id="2731" name="Google Shape;2731;p5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7" name="Google Shape;2737;p56"/>
          <p:cNvGrpSpPr/>
          <p:nvPr/>
        </p:nvGrpSpPr>
        <p:grpSpPr>
          <a:xfrm>
            <a:off x="2330269" y="3065392"/>
            <a:ext cx="332705" cy="310923"/>
            <a:chOff x="-49397175" y="3192625"/>
            <a:chExt cx="300900" cy="281200"/>
          </a:xfrm>
        </p:grpSpPr>
        <p:sp>
          <p:nvSpPr>
            <p:cNvPr id="2738" name="Google Shape;2738;p5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5" name="Google Shape;2745;p56"/>
          <p:cNvGrpSpPr/>
          <p:nvPr/>
        </p:nvGrpSpPr>
        <p:grpSpPr>
          <a:xfrm>
            <a:off x="2354649" y="3461620"/>
            <a:ext cx="283944" cy="332705"/>
            <a:chOff x="-49375900" y="3550975"/>
            <a:chExt cx="256800" cy="300900"/>
          </a:xfrm>
        </p:grpSpPr>
        <p:sp>
          <p:nvSpPr>
            <p:cNvPr id="2746" name="Google Shape;2746;p5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7" name="Google Shape;2757;p56"/>
          <p:cNvGrpSpPr/>
          <p:nvPr/>
        </p:nvGrpSpPr>
        <p:grpSpPr>
          <a:xfrm>
            <a:off x="2350309" y="3870066"/>
            <a:ext cx="292624" cy="332705"/>
            <a:chOff x="-49378250" y="3920375"/>
            <a:chExt cx="264650" cy="300900"/>
          </a:xfrm>
        </p:grpSpPr>
        <p:sp>
          <p:nvSpPr>
            <p:cNvPr id="2758" name="Google Shape;2758;p5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5" name="Google Shape;2765;p56"/>
          <p:cNvGrpSpPr/>
          <p:nvPr/>
        </p:nvGrpSpPr>
        <p:grpSpPr>
          <a:xfrm>
            <a:off x="4418802" y="3074100"/>
            <a:ext cx="291767" cy="333562"/>
            <a:chOff x="-47505300" y="3200500"/>
            <a:chExt cx="263875" cy="301675"/>
          </a:xfrm>
        </p:grpSpPr>
        <p:sp>
          <p:nvSpPr>
            <p:cNvPr id="2766" name="Google Shape;2766;p5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9" name="Google Shape;2779;p56"/>
          <p:cNvGrpSpPr/>
          <p:nvPr/>
        </p:nvGrpSpPr>
        <p:grpSpPr>
          <a:xfrm>
            <a:off x="4398347" y="3481661"/>
            <a:ext cx="332677" cy="331627"/>
            <a:chOff x="-47524975" y="3569100"/>
            <a:chExt cx="300875" cy="299925"/>
          </a:xfrm>
        </p:grpSpPr>
        <p:sp>
          <p:nvSpPr>
            <p:cNvPr id="2780" name="Google Shape;2780;p5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5" name="Google Shape;2785;p56"/>
          <p:cNvGrpSpPr/>
          <p:nvPr/>
        </p:nvGrpSpPr>
        <p:grpSpPr>
          <a:xfrm>
            <a:off x="4398775" y="3929304"/>
            <a:ext cx="331821" cy="252570"/>
            <a:chOff x="-47523400" y="3973950"/>
            <a:chExt cx="300100" cy="228425"/>
          </a:xfrm>
        </p:grpSpPr>
        <p:sp>
          <p:nvSpPr>
            <p:cNvPr id="2786" name="Google Shape;2786;p5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1" name="Google Shape;2791;p56"/>
          <p:cNvGrpSpPr/>
          <p:nvPr/>
        </p:nvGrpSpPr>
        <p:grpSpPr>
          <a:xfrm>
            <a:off x="6458415" y="3072801"/>
            <a:ext cx="330964" cy="334004"/>
            <a:chOff x="-45673275" y="3199325"/>
            <a:chExt cx="299325" cy="302075"/>
          </a:xfrm>
        </p:grpSpPr>
        <p:sp>
          <p:nvSpPr>
            <p:cNvPr id="2792" name="Google Shape;2792;p5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5" name="Google Shape;2795;p56"/>
          <p:cNvGrpSpPr/>
          <p:nvPr/>
        </p:nvGrpSpPr>
        <p:grpSpPr>
          <a:xfrm>
            <a:off x="6457544" y="3500817"/>
            <a:ext cx="332705" cy="293508"/>
            <a:chOff x="-45674075" y="3586425"/>
            <a:chExt cx="300900" cy="265450"/>
          </a:xfrm>
        </p:grpSpPr>
        <p:sp>
          <p:nvSpPr>
            <p:cNvPr id="2796" name="Google Shape;2796;p5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8" name="Google Shape;2798;p56"/>
          <p:cNvGrpSpPr/>
          <p:nvPr/>
        </p:nvGrpSpPr>
        <p:grpSpPr>
          <a:xfrm>
            <a:off x="6458415" y="3889222"/>
            <a:ext cx="330964" cy="332705"/>
            <a:chOff x="-45673275" y="3937700"/>
            <a:chExt cx="299325" cy="300900"/>
          </a:xfrm>
        </p:grpSpPr>
        <p:sp>
          <p:nvSpPr>
            <p:cNvPr id="2799" name="Google Shape;2799;p5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5" name="Google Shape;2805;p56"/>
          <p:cNvGrpSpPr/>
          <p:nvPr/>
        </p:nvGrpSpPr>
        <p:grpSpPr>
          <a:xfrm>
            <a:off x="7727679" y="3047093"/>
            <a:ext cx="332705" cy="332705"/>
            <a:chOff x="-44512325" y="3176075"/>
            <a:chExt cx="300900" cy="300900"/>
          </a:xfrm>
        </p:grpSpPr>
        <p:sp>
          <p:nvSpPr>
            <p:cNvPr id="2806" name="Google Shape;2806;p5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9" name="Google Shape;2809;p56"/>
          <p:cNvGrpSpPr/>
          <p:nvPr/>
        </p:nvGrpSpPr>
        <p:grpSpPr>
          <a:xfrm>
            <a:off x="2742761" y="3054944"/>
            <a:ext cx="330964" cy="330964"/>
            <a:chOff x="-49027775" y="3183175"/>
            <a:chExt cx="299325" cy="299325"/>
          </a:xfrm>
        </p:grpSpPr>
        <p:sp>
          <p:nvSpPr>
            <p:cNvPr id="2810" name="Google Shape;2810;p5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4" name="Google Shape;2814;p56"/>
          <p:cNvGrpSpPr/>
          <p:nvPr/>
        </p:nvGrpSpPr>
        <p:grpSpPr>
          <a:xfrm>
            <a:off x="2742333" y="3461620"/>
            <a:ext cx="331821" cy="333590"/>
            <a:chOff x="-49027775" y="3550975"/>
            <a:chExt cx="300100" cy="301700"/>
          </a:xfrm>
        </p:grpSpPr>
        <p:sp>
          <p:nvSpPr>
            <p:cNvPr id="2815" name="Google Shape;2815;p5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5" name="Google Shape;2825;p56"/>
          <p:cNvGrpSpPr/>
          <p:nvPr/>
        </p:nvGrpSpPr>
        <p:grpSpPr>
          <a:xfrm>
            <a:off x="2740536" y="3869845"/>
            <a:ext cx="335414" cy="332069"/>
            <a:chOff x="-49031025" y="3920175"/>
            <a:chExt cx="303350" cy="300325"/>
          </a:xfrm>
        </p:grpSpPr>
        <p:sp>
          <p:nvSpPr>
            <p:cNvPr id="2826" name="Google Shape;2826;p5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2" name="Google Shape;2832;p56"/>
          <p:cNvGrpSpPr/>
          <p:nvPr/>
        </p:nvGrpSpPr>
        <p:grpSpPr>
          <a:xfrm>
            <a:off x="4806336" y="3074100"/>
            <a:ext cx="332677" cy="330964"/>
            <a:chOff x="-47155575" y="3200500"/>
            <a:chExt cx="300875" cy="299325"/>
          </a:xfrm>
        </p:grpSpPr>
        <p:sp>
          <p:nvSpPr>
            <p:cNvPr id="2833" name="Google Shape;2833;p5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9" name="Google Shape;2839;p56"/>
          <p:cNvGrpSpPr/>
          <p:nvPr/>
        </p:nvGrpSpPr>
        <p:grpSpPr>
          <a:xfrm>
            <a:off x="4806765" y="3481661"/>
            <a:ext cx="331821" cy="331821"/>
            <a:chOff x="-47154800" y="3569100"/>
            <a:chExt cx="300100" cy="300100"/>
          </a:xfrm>
        </p:grpSpPr>
        <p:sp>
          <p:nvSpPr>
            <p:cNvPr id="2840" name="Google Shape;2840;p5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6" name="Google Shape;2846;p56"/>
          <p:cNvGrpSpPr/>
          <p:nvPr/>
        </p:nvGrpSpPr>
        <p:grpSpPr>
          <a:xfrm>
            <a:off x="4807207" y="3890963"/>
            <a:ext cx="330936" cy="330107"/>
            <a:chOff x="-47154000" y="3939275"/>
            <a:chExt cx="299300" cy="298550"/>
          </a:xfrm>
        </p:grpSpPr>
        <p:sp>
          <p:nvSpPr>
            <p:cNvPr id="2847" name="Google Shape;2847;p5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1" name="Google Shape;2851;p56"/>
          <p:cNvGrpSpPr/>
          <p:nvPr/>
        </p:nvGrpSpPr>
        <p:grpSpPr>
          <a:xfrm>
            <a:off x="6885685" y="3074100"/>
            <a:ext cx="291767" cy="330964"/>
            <a:chOff x="-45286550" y="3200500"/>
            <a:chExt cx="263875" cy="299325"/>
          </a:xfrm>
        </p:grpSpPr>
        <p:sp>
          <p:nvSpPr>
            <p:cNvPr id="2852" name="Google Shape;2852;p5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5" name="Google Shape;2855;p56"/>
          <p:cNvGrpSpPr/>
          <p:nvPr/>
        </p:nvGrpSpPr>
        <p:grpSpPr>
          <a:xfrm>
            <a:off x="6885685" y="3482545"/>
            <a:ext cx="291767" cy="330936"/>
            <a:chOff x="-45286550" y="3569900"/>
            <a:chExt cx="263875" cy="299300"/>
          </a:xfrm>
        </p:grpSpPr>
        <p:sp>
          <p:nvSpPr>
            <p:cNvPr id="2856" name="Google Shape;2856;p5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2" name="Google Shape;2862;p56"/>
          <p:cNvGrpSpPr/>
          <p:nvPr/>
        </p:nvGrpSpPr>
        <p:grpSpPr>
          <a:xfrm>
            <a:off x="6896134" y="3890106"/>
            <a:ext cx="270869" cy="331821"/>
            <a:chOff x="-45277900" y="3938500"/>
            <a:chExt cx="244975" cy="300100"/>
          </a:xfrm>
        </p:grpSpPr>
        <p:sp>
          <p:nvSpPr>
            <p:cNvPr id="2863" name="Google Shape;2863;p5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7" name="Google Shape;2867;p56"/>
          <p:cNvGrpSpPr/>
          <p:nvPr/>
        </p:nvGrpSpPr>
        <p:grpSpPr>
          <a:xfrm>
            <a:off x="7728121" y="3490368"/>
            <a:ext cx="331821" cy="331821"/>
            <a:chOff x="-44502875" y="3576975"/>
            <a:chExt cx="300100" cy="300100"/>
          </a:xfrm>
        </p:grpSpPr>
        <p:sp>
          <p:nvSpPr>
            <p:cNvPr id="2868" name="Google Shape;2868;p5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1" name="Google Shape;2871;p56"/>
          <p:cNvGrpSpPr/>
          <p:nvPr/>
        </p:nvGrpSpPr>
        <p:grpSpPr>
          <a:xfrm>
            <a:off x="2356364" y="2181064"/>
            <a:ext cx="284806" cy="241434"/>
            <a:chOff x="1636184" y="2959225"/>
            <a:chExt cx="232666" cy="197250"/>
          </a:xfrm>
        </p:grpSpPr>
        <p:sp>
          <p:nvSpPr>
            <p:cNvPr id="2872" name="Google Shape;2872;p56"/>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2875" name="Google Shape;2875;p56"/>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2876" name="Google Shape;2876;p56"/>
          <p:cNvGrpSpPr/>
          <p:nvPr/>
        </p:nvGrpSpPr>
        <p:grpSpPr>
          <a:xfrm>
            <a:off x="3623760" y="2531111"/>
            <a:ext cx="239502" cy="338262"/>
            <a:chOff x="-47300587" y="123275"/>
            <a:chExt cx="190975" cy="269725"/>
          </a:xfrm>
        </p:grpSpPr>
        <p:sp>
          <p:nvSpPr>
            <p:cNvPr id="2877" name="Google Shape;2877;p56"/>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2885" name="Shape 2885"/>
        <p:cNvGrpSpPr/>
        <p:nvPr/>
      </p:nvGrpSpPr>
      <p:grpSpPr>
        <a:xfrm>
          <a:off x="0" y="0"/>
          <a:ext cx="0" cy="0"/>
          <a:chOff x="0" y="0"/>
          <a:chExt cx="0" cy="0"/>
        </a:xfrm>
      </p:grpSpPr>
      <p:sp>
        <p:nvSpPr>
          <p:cNvPr id="2886" name="Google Shape;2886;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Educational Process </a:t>
            </a:r>
            <a:r>
              <a:rPr lang="es"/>
              <a:t>Icons</a:t>
            </a:r>
            <a:endParaRPr>
              <a:solidFill>
                <a:srgbClr val="FFFFFF"/>
              </a:solidFill>
              <a:latin typeface="Proxima Nova Semibold"/>
              <a:ea typeface="Proxima Nova Semibold"/>
              <a:cs typeface="Proxima Nova Semibold"/>
              <a:sym typeface="Proxima Nova Semibold"/>
            </a:endParaRPr>
          </a:p>
        </p:txBody>
      </p:sp>
      <p:sp>
        <p:nvSpPr>
          <p:cNvPr id="2887" name="Google Shape;2887;p57"/>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7"/>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7"/>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0" name="Google Shape;2890;p57"/>
          <p:cNvGrpSpPr/>
          <p:nvPr/>
        </p:nvGrpSpPr>
        <p:grpSpPr>
          <a:xfrm>
            <a:off x="3151213" y="1709564"/>
            <a:ext cx="342129" cy="343862"/>
            <a:chOff x="-41270450" y="1973375"/>
            <a:chExt cx="315850" cy="317450"/>
          </a:xfrm>
        </p:grpSpPr>
        <p:sp>
          <p:nvSpPr>
            <p:cNvPr id="2891" name="Google Shape;2891;p57"/>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7"/>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7"/>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7"/>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57"/>
          <p:cNvGrpSpPr/>
          <p:nvPr/>
        </p:nvGrpSpPr>
        <p:grpSpPr>
          <a:xfrm>
            <a:off x="3140177" y="2105636"/>
            <a:ext cx="364199" cy="342318"/>
            <a:chOff x="-41291625" y="2339025"/>
            <a:chExt cx="336225" cy="316025"/>
          </a:xfrm>
        </p:grpSpPr>
        <p:sp>
          <p:nvSpPr>
            <p:cNvPr id="2896" name="Google Shape;2896;p57"/>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7"/>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8" name="Google Shape;2898;p57"/>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7"/>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7"/>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7"/>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7"/>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7"/>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4" name="Google Shape;2904;p57"/>
          <p:cNvGrpSpPr/>
          <p:nvPr/>
        </p:nvGrpSpPr>
        <p:grpSpPr>
          <a:xfrm>
            <a:off x="1533687" y="1683811"/>
            <a:ext cx="365174" cy="343293"/>
            <a:chOff x="-42804750" y="1949600"/>
            <a:chExt cx="337125" cy="316925"/>
          </a:xfrm>
        </p:grpSpPr>
        <p:sp>
          <p:nvSpPr>
            <p:cNvPr id="2905" name="Google Shape;2905;p57"/>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7"/>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7"/>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8" name="Google Shape;2908;p57"/>
          <p:cNvGrpSpPr/>
          <p:nvPr/>
        </p:nvGrpSpPr>
        <p:grpSpPr>
          <a:xfrm>
            <a:off x="1564049" y="2085164"/>
            <a:ext cx="308847" cy="335115"/>
            <a:chOff x="-42778750" y="2320125"/>
            <a:chExt cx="285125" cy="309375"/>
          </a:xfrm>
        </p:grpSpPr>
        <p:sp>
          <p:nvSpPr>
            <p:cNvPr id="2909" name="Google Shape;2909;p57"/>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7"/>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57"/>
          <p:cNvGrpSpPr/>
          <p:nvPr/>
        </p:nvGrpSpPr>
        <p:grpSpPr>
          <a:xfrm>
            <a:off x="1543503" y="2475712"/>
            <a:ext cx="345541" cy="344701"/>
            <a:chOff x="-42796875" y="2680675"/>
            <a:chExt cx="319000" cy="318225"/>
          </a:xfrm>
        </p:grpSpPr>
        <p:sp>
          <p:nvSpPr>
            <p:cNvPr id="2912" name="Google Shape;2912;p57"/>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7"/>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7"/>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7"/>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7"/>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7" name="Google Shape;2917;p57"/>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7"/>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7"/>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7"/>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7"/>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2" name="Google Shape;2922;p57"/>
          <p:cNvGrpSpPr/>
          <p:nvPr/>
        </p:nvGrpSpPr>
        <p:grpSpPr>
          <a:xfrm>
            <a:off x="5583876" y="2080668"/>
            <a:ext cx="359189" cy="340016"/>
            <a:chOff x="-39055650" y="2315975"/>
            <a:chExt cx="331600" cy="313900"/>
          </a:xfrm>
        </p:grpSpPr>
        <p:sp>
          <p:nvSpPr>
            <p:cNvPr id="2923" name="Google Shape;2923;p57"/>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7"/>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5" name="Google Shape;2925;p57"/>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7"/>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7" name="Google Shape;2927;p57"/>
          <p:cNvGrpSpPr/>
          <p:nvPr/>
        </p:nvGrpSpPr>
        <p:grpSpPr>
          <a:xfrm>
            <a:off x="1929543" y="1683974"/>
            <a:ext cx="349819" cy="342047"/>
            <a:chOff x="-42430625" y="1949750"/>
            <a:chExt cx="322950" cy="315775"/>
          </a:xfrm>
        </p:grpSpPr>
        <p:sp>
          <p:nvSpPr>
            <p:cNvPr id="2928" name="Google Shape;2928;p57"/>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7"/>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7"/>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7"/>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2" name="Google Shape;2932;p57"/>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7"/>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7"/>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7"/>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7"/>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7"/>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8" name="Google Shape;2938;p57"/>
          <p:cNvGrpSpPr/>
          <p:nvPr/>
        </p:nvGrpSpPr>
        <p:grpSpPr>
          <a:xfrm>
            <a:off x="6002652" y="2078962"/>
            <a:ext cx="342995" cy="342291"/>
            <a:chOff x="-38686275" y="2314400"/>
            <a:chExt cx="316650" cy="316000"/>
          </a:xfrm>
        </p:grpSpPr>
        <p:sp>
          <p:nvSpPr>
            <p:cNvPr id="2939" name="Google Shape;2939;p57"/>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7"/>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57"/>
          <p:cNvGrpSpPr/>
          <p:nvPr/>
        </p:nvGrpSpPr>
        <p:grpSpPr>
          <a:xfrm>
            <a:off x="6001366" y="2477418"/>
            <a:ext cx="345568" cy="343835"/>
            <a:chOff x="-38686275" y="2682250"/>
            <a:chExt cx="319025" cy="317425"/>
          </a:xfrm>
        </p:grpSpPr>
        <p:sp>
          <p:nvSpPr>
            <p:cNvPr id="2942" name="Google Shape;2942;p57"/>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7"/>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57"/>
          <p:cNvGrpSpPr/>
          <p:nvPr/>
        </p:nvGrpSpPr>
        <p:grpSpPr>
          <a:xfrm>
            <a:off x="7214268" y="2462063"/>
            <a:ext cx="360056" cy="346516"/>
            <a:chOff x="-37534750" y="2668075"/>
            <a:chExt cx="332400" cy="319900"/>
          </a:xfrm>
        </p:grpSpPr>
        <p:sp>
          <p:nvSpPr>
            <p:cNvPr id="2945" name="Google Shape;2945;p57"/>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7"/>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7" name="Google Shape;2947;p57"/>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8" name="Google Shape;2948;p57"/>
          <p:cNvGrpSpPr/>
          <p:nvPr/>
        </p:nvGrpSpPr>
        <p:grpSpPr>
          <a:xfrm>
            <a:off x="2336367" y="2080696"/>
            <a:ext cx="345541" cy="344133"/>
            <a:chOff x="-42062025" y="2316000"/>
            <a:chExt cx="319000" cy="317700"/>
          </a:xfrm>
        </p:grpSpPr>
        <p:sp>
          <p:nvSpPr>
            <p:cNvPr id="2949" name="Google Shape;2949;p57"/>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7"/>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1" name="Google Shape;2951;p57"/>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2" name="Google Shape;2952;p57"/>
          <p:cNvGrpSpPr/>
          <p:nvPr/>
        </p:nvGrpSpPr>
        <p:grpSpPr>
          <a:xfrm>
            <a:off x="4395630" y="1713843"/>
            <a:ext cx="303729" cy="338717"/>
            <a:chOff x="-40150450" y="1977325"/>
            <a:chExt cx="280400" cy="312700"/>
          </a:xfrm>
        </p:grpSpPr>
        <p:sp>
          <p:nvSpPr>
            <p:cNvPr id="2953" name="Google Shape;2953;p57"/>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7"/>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7"/>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7"/>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7" name="Google Shape;2957;p57"/>
          <p:cNvGrpSpPr/>
          <p:nvPr/>
        </p:nvGrpSpPr>
        <p:grpSpPr>
          <a:xfrm>
            <a:off x="4390079" y="2106286"/>
            <a:ext cx="314832" cy="342995"/>
            <a:chOff x="-40160700" y="2339625"/>
            <a:chExt cx="290650" cy="316650"/>
          </a:xfrm>
        </p:grpSpPr>
        <p:sp>
          <p:nvSpPr>
            <p:cNvPr id="2958" name="Google Shape;2958;p57"/>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7"/>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7"/>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7"/>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2" name="Google Shape;2962;p57"/>
          <p:cNvGrpSpPr/>
          <p:nvPr/>
        </p:nvGrpSpPr>
        <p:grpSpPr>
          <a:xfrm>
            <a:off x="4373357" y="2503008"/>
            <a:ext cx="345541" cy="342995"/>
            <a:chOff x="-40171725" y="2705875"/>
            <a:chExt cx="319000" cy="316650"/>
          </a:xfrm>
        </p:grpSpPr>
        <p:sp>
          <p:nvSpPr>
            <p:cNvPr id="2963" name="Google Shape;2963;p57"/>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7"/>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5" name="Google Shape;2965;p57"/>
          <p:cNvGrpSpPr/>
          <p:nvPr/>
        </p:nvGrpSpPr>
        <p:grpSpPr>
          <a:xfrm>
            <a:off x="6450332" y="1680561"/>
            <a:ext cx="250869" cy="343862"/>
            <a:chOff x="-38275925" y="1946600"/>
            <a:chExt cx="231600" cy="317450"/>
          </a:xfrm>
        </p:grpSpPr>
        <p:sp>
          <p:nvSpPr>
            <p:cNvPr id="2966" name="Google Shape;2966;p57"/>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7"/>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8" name="Google Shape;2968;p57"/>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7"/>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0" name="Google Shape;2970;p57"/>
          <p:cNvGrpSpPr/>
          <p:nvPr/>
        </p:nvGrpSpPr>
        <p:grpSpPr>
          <a:xfrm>
            <a:off x="7635833" y="1685680"/>
            <a:ext cx="351525" cy="342156"/>
            <a:chOff x="-37190575" y="1951325"/>
            <a:chExt cx="324525" cy="315875"/>
          </a:xfrm>
        </p:grpSpPr>
        <p:sp>
          <p:nvSpPr>
            <p:cNvPr id="2971" name="Google Shape;2971;p57"/>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7"/>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7"/>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7"/>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7"/>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6" name="Google Shape;2976;p57"/>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7" name="Google Shape;2977;p57"/>
          <p:cNvGrpSpPr/>
          <p:nvPr/>
        </p:nvGrpSpPr>
        <p:grpSpPr>
          <a:xfrm>
            <a:off x="2743418" y="2153216"/>
            <a:ext cx="343835" cy="269608"/>
            <a:chOff x="-41694200" y="2382950"/>
            <a:chExt cx="317425" cy="248900"/>
          </a:xfrm>
        </p:grpSpPr>
        <p:sp>
          <p:nvSpPr>
            <p:cNvPr id="2978" name="Google Shape;2978;p57"/>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7"/>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0" name="Google Shape;2980;p57"/>
          <p:cNvGrpSpPr/>
          <p:nvPr/>
        </p:nvGrpSpPr>
        <p:grpSpPr>
          <a:xfrm>
            <a:off x="2740496" y="2478257"/>
            <a:ext cx="345541" cy="343862"/>
            <a:chOff x="-41695775" y="2683025"/>
            <a:chExt cx="319000" cy="317450"/>
          </a:xfrm>
        </p:grpSpPr>
        <p:sp>
          <p:nvSpPr>
            <p:cNvPr id="2981" name="Google Shape;2981;p57"/>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7"/>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7"/>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4" name="Google Shape;2984;p57"/>
          <p:cNvGrpSpPr/>
          <p:nvPr/>
        </p:nvGrpSpPr>
        <p:grpSpPr>
          <a:xfrm>
            <a:off x="4797389" y="1707858"/>
            <a:ext cx="314832" cy="345568"/>
            <a:chOff x="-39792875" y="1971800"/>
            <a:chExt cx="290650" cy="319025"/>
          </a:xfrm>
        </p:grpSpPr>
        <p:sp>
          <p:nvSpPr>
            <p:cNvPr id="2985" name="Google Shape;2985;p57"/>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7"/>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7" name="Google Shape;2987;p57"/>
          <p:cNvGrpSpPr/>
          <p:nvPr/>
        </p:nvGrpSpPr>
        <p:grpSpPr>
          <a:xfrm>
            <a:off x="4805486" y="2104445"/>
            <a:ext cx="298638" cy="344837"/>
            <a:chOff x="-39783425" y="2337925"/>
            <a:chExt cx="275700" cy="318350"/>
          </a:xfrm>
        </p:grpSpPr>
        <p:sp>
          <p:nvSpPr>
            <p:cNvPr id="2988" name="Google Shape;2988;p57"/>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7"/>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0" name="Google Shape;2990;p57"/>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1" name="Google Shape;2991;p57"/>
          <p:cNvGrpSpPr/>
          <p:nvPr/>
        </p:nvGrpSpPr>
        <p:grpSpPr>
          <a:xfrm>
            <a:off x="6800271" y="1682268"/>
            <a:ext cx="353232" cy="342806"/>
            <a:chOff x="-37956150" y="1948175"/>
            <a:chExt cx="326100" cy="316475"/>
          </a:xfrm>
        </p:grpSpPr>
        <p:sp>
          <p:nvSpPr>
            <p:cNvPr id="2992" name="Google Shape;2992;p57"/>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7"/>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7"/>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5" name="Google Shape;2995;p57"/>
          <p:cNvGrpSpPr/>
          <p:nvPr/>
        </p:nvGrpSpPr>
        <p:grpSpPr>
          <a:xfrm>
            <a:off x="6807188" y="2148937"/>
            <a:ext cx="345568" cy="223572"/>
            <a:chOff x="-37953000" y="2379000"/>
            <a:chExt cx="319025" cy="206400"/>
          </a:xfrm>
        </p:grpSpPr>
        <p:sp>
          <p:nvSpPr>
            <p:cNvPr id="2996" name="Google Shape;2996;p57"/>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7"/>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7"/>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7"/>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7"/>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1" name="Google Shape;3001;p57"/>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7"/>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3" name="Google Shape;3003;p57"/>
          <p:cNvGrpSpPr/>
          <p:nvPr/>
        </p:nvGrpSpPr>
        <p:grpSpPr>
          <a:xfrm>
            <a:off x="1177056" y="3057552"/>
            <a:ext cx="298611" cy="343510"/>
            <a:chOff x="-42971725" y="3217825"/>
            <a:chExt cx="275675" cy="317125"/>
          </a:xfrm>
        </p:grpSpPr>
        <p:sp>
          <p:nvSpPr>
            <p:cNvPr id="3004" name="Google Shape;3004;p57"/>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7"/>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7"/>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7" name="Google Shape;3007;p57"/>
          <p:cNvGrpSpPr/>
          <p:nvPr/>
        </p:nvGrpSpPr>
        <p:grpSpPr>
          <a:xfrm>
            <a:off x="1151019" y="3485173"/>
            <a:ext cx="350686" cy="312936"/>
            <a:chOff x="-42996150" y="3612600"/>
            <a:chExt cx="323750" cy="288900"/>
          </a:xfrm>
        </p:grpSpPr>
        <p:sp>
          <p:nvSpPr>
            <p:cNvPr id="3008" name="Google Shape;3008;p57"/>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7"/>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7"/>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1" name="Google Shape;3011;p57"/>
          <p:cNvGrpSpPr/>
          <p:nvPr/>
        </p:nvGrpSpPr>
        <p:grpSpPr>
          <a:xfrm>
            <a:off x="1153578" y="3850969"/>
            <a:ext cx="345568" cy="343862"/>
            <a:chOff x="-42994575" y="3950300"/>
            <a:chExt cx="319025" cy="317450"/>
          </a:xfrm>
        </p:grpSpPr>
        <p:sp>
          <p:nvSpPr>
            <p:cNvPr id="3012" name="Google Shape;3012;p57"/>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7"/>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7"/>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5" name="Google Shape;3015;p57"/>
          <p:cNvGrpSpPr/>
          <p:nvPr/>
        </p:nvGrpSpPr>
        <p:grpSpPr>
          <a:xfrm>
            <a:off x="3149945" y="3080597"/>
            <a:ext cx="344674" cy="343835"/>
            <a:chOff x="-41111350" y="3239100"/>
            <a:chExt cx="318200" cy="317425"/>
          </a:xfrm>
        </p:grpSpPr>
        <p:sp>
          <p:nvSpPr>
            <p:cNvPr id="3016" name="Google Shape;3016;p57"/>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7"/>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7"/>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7"/>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0" name="Google Shape;3020;p57"/>
          <p:cNvGrpSpPr/>
          <p:nvPr/>
        </p:nvGrpSpPr>
        <p:grpSpPr>
          <a:xfrm>
            <a:off x="3146533" y="3477509"/>
            <a:ext cx="351498" cy="343916"/>
            <a:chOff x="-41117650" y="3605525"/>
            <a:chExt cx="324500" cy="317500"/>
          </a:xfrm>
        </p:grpSpPr>
        <p:sp>
          <p:nvSpPr>
            <p:cNvPr id="3021" name="Google Shape;3021;p57"/>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7"/>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7"/>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4" name="Google Shape;3024;p57"/>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5" name="Google Shape;3025;p57"/>
          <p:cNvGrpSpPr/>
          <p:nvPr/>
        </p:nvGrpSpPr>
        <p:grpSpPr>
          <a:xfrm>
            <a:off x="5257001" y="3060098"/>
            <a:ext cx="200500" cy="344701"/>
            <a:chOff x="-39205300" y="3220175"/>
            <a:chExt cx="185100" cy="318225"/>
          </a:xfrm>
        </p:grpSpPr>
        <p:sp>
          <p:nvSpPr>
            <p:cNvPr id="3026" name="Google Shape;3026;p57"/>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7"/>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8" name="Google Shape;3028;p57"/>
          <p:cNvGrpSpPr/>
          <p:nvPr/>
        </p:nvGrpSpPr>
        <p:grpSpPr>
          <a:xfrm>
            <a:off x="5218181" y="3459176"/>
            <a:ext cx="278139" cy="342345"/>
            <a:chOff x="-39248625" y="3588600"/>
            <a:chExt cx="256775" cy="316050"/>
          </a:xfrm>
        </p:grpSpPr>
        <p:sp>
          <p:nvSpPr>
            <p:cNvPr id="3029" name="Google Shape;3029;p57"/>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7"/>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1" name="Google Shape;3031;p57"/>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7"/>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3" name="Google Shape;3033;p57"/>
          <p:cNvGrpSpPr/>
          <p:nvPr/>
        </p:nvGrpSpPr>
        <p:grpSpPr>
          <a:xfrm>
            <a:off x="1517188" y="3057552"/>
            <a:ext cx="398184" cy="343835"/>
            <a:chOff x="-42651700" y="3217825"/>
            <a:chExt cx="367600" cy="317425"/>
          </a:xfrm>
        </p:grpSpPr>
        <p:sp>
          <p:nvSpPr>
            <p:cNvPr id="3034" name="Google Shape;3034;p57"/>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7"/>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7"/>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7"/>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8" name="Google Shape;3038;p57"/>
          <p:cNvGrpSpPr/>
          <p:nvPr/>
        </p:nvGrpSpPr>
        <p:grpSpPr>
          <a:xfrm>
            <a:off x="1550036" y="3458282"/>
            <a:ext cx="332488" cy="336740"/>
            <a:chOff x="-42617300" y="3587775"/>
            <a:chExt cx="306950" cy="310875"/>
          </a:xfrm>
        </p:grpSpPr>
        <p:sp>
          <p:nvSpPr>
            <p:cNvPr id="3039" name="Google Shape;3039;p57"/>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7"/>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1" name="Google Shape;3041;p57"/>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2" name="Google Shape;3042;p57"/>
          <p:cNvGrpSpPr/>
          <p:nvPr/>
        </p:nvGrpSpPr>
        <p:grpSpPr>
          <a:xfrm>
            <a:off x="3563493" y="3080164"/>
            <a:ext cx="349440" cy="343320"/>
            <a:chOff x="-40748275" y="3238700"/>
            <a:chExt cx="322600" cy="316950"/>
          </a:xfrm>
        </p:grpSpPr>
        <p:sp>
          <p:nvSpPr>
            <p:cNvPr id="3043" name="Google Shape;3043;p57"/>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7"/>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7"/>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7"/>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7"/>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7"/>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9" name="Google Shape;3049;p57"/>
          <p:cNvGrpSpPr/>
          <p:nvPr/>
        </p:nvGrpSpPr>
        <p:grpSpPr>
          <a:xfrm>
            <a:off x="3565862" y="3507162"/>
            <a:ext cx="344701" cy="313993"/>
            <a:chOff x="-40745125" y="3632900"/>
            <a:chExt cx="318225" cy="289875"/>
          </a:xfrm>
        </p:grpSpPr>
        <p:sp>
          <p:nvSpPr>
            <p:cNvPr id="3050" name="Google Shape;3050;p57"/>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7"/>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7"/>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7"/>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7"/>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7"/>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7"/>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7" name="Google Shape;3057;p57"/>
          <p:cNvGrpSpPr/>
          <p:nvPr/>
        </p:nvGrpSpPr>
        <p:grpSpPr>
          <a:xfrm>
            <a:off x="3569708" y="3874664"/>
            <a:ext cx="337011" cy="343185"/>
            <a:chOff x="-40742750" y="3972175"/>
            <a:chExt cx="311125" cy="316825"/>
          </a:xfrm>
        </p:grpSpPr>
        <p:sp>
          <p:nvSpPr>
            <p:cNvPr id="3058" name="Google Shape;3058;p57"/>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7"/>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0" name="Google Shape;3060;p57"/>
          <p:cNvGrpSpPr/>
          <p:nvPr/>
        </p:nvGrpSpPr>
        <p:grpSpPr>
          <a:xfrm>
            <a:off x="5639761" y="3061804"/>
            <a:ext cx="247430" cy="342995"/>
            <a:chOff x="-38860325" y="3221750"/>
            <a:chExt cx="228425" cy="316650"/>
          </a:xfrm>
        </p:grpSpPr>
        <p:sp>
          <p:nvSpPr>
            <p:cNvPr id="3061" name="Google Shape;3061;p57"/>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7"/>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7"/>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7"/>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5" name="Google Shape;3065;p57"/>
          <p:cNvGrpSpPr/>
          <p:nvPr/>
        </p:nvGrpSpPr>
        <p:grpSpPr>
          <a:xfrm>
            <a:off x="5587293" y="3462723"/>
            <a:ext cx="352365" cy="340341"/>
            <a:chOff x="-38905225" y="3591875"/>
            <a:chExt cx="325300" cy="314200"/>
          </a:xfrm>
        </p:grpSpPr>
        <p:sp>
          <p:nvSpPr>
            <p:cNvPr id="3066" name="Google Shape;3066;p57"/>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7"/>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7"/>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9" name="Google Shape;3069;p57"/>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0" name="Google Shape;3070;p57"/>
          <p:cNvGrpSpPr/>
          <p:nvPr/>
        </p:nvGrpSpPr>
        <p:grpSpPr>
          <a:xfrm>
            <a:off x="7262295" y="3419504"/>
            <a:ext cx="269608" cy="342779"/>
            <a:chOff x="-37370925" y="3551975"/>
            <a:chExt cx="248900" cy="316450"/>
          </a:xfrm>
        </p:grpSpPr>
        <p:sp>
          <p:nvSpPr>
            <p:cNvPr id="3071" name="Google Shape;3071;p57"/>
            <p:cNvSpPr/>
            <p:nvPr/>
          </p:nvSpPr>
          <p:spPr>
            <a:xfrm>
              <a:off x="-37268550" y="364392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7"/>
            <p:cNvSpPr/>
            <p:nvPr/>
          </p:nvSpPr>
          <p:spPr>
            <a:xfrm>
              <a:off x="-37370925" y="355197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3" name="Google Shape;3073;p57"/>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7"/>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5" name="Google Shape;3075;p57"/>
          <p:cNvGrpSpPr/>
          <p:nvPr/>
        </p:nvGrpSpPr>
        <p:grpSpPr>
          <a:xfrm>
            <a:off x="1932108" y="3851836"/>
            <a:ext cx="344701" cy="342995"/>
            <a:chOff x="-42259725" y="3951100"/>
            <a:chExt cx="318225" cy="316650"/>
          </a:xfrm>
        </p:grpSpPr>
        <p:sp>
          <p:nvSpPr>
            <p:cNvPr id="3076" name="Google Shape;3076;p57"/>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7"/>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8" name="Google Shape;3078;p57"/>
          <p:cNvGrpSpPr/>
          <p:nvPr/>
        </p:nvGrpSpPr>
        <p:grpSpPr>
          <a:xfrm>
            <a:off x="3970164" y="3111306"/>
            <a:ext cx="343835" cy="313126"/>
            <a:chOff x="-40378075" y="3267450"/>
            <a:chExt cx="317425" cy="289075"/>
          </a:xfrm>
        </p:grpSpPr>
        <p:sp>
          <p:nvSpPr>
            <p:cNvPr id="3079" name="Google Shape;3079;p57"/>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7"/>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7"/>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7"/>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3" name="Google Shape;3083;p57"/>
          <p:cNvGrpSpPr/>
          <p:nvPr/>
        </p:nvGrpSpPr>
        <p:grpSpPr>
          <a:xfrm>
            <a:off x="3973563" y="3476453"/>
            <a:ext cx="337038" cy="342995"/>
            <a:chOff x="-40372575" y="3604550"/>
            <a:chExt cx="311150" cy="316650"/>
          </a:xfrm>
        </p:grpSpPr>
        <p:sp>
          <p:nvSpPr>
            <p:cNvPr id="3084" name="Google Shape;3084;p57"/>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7"/>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7"/>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7" name="Google Shape;3087;p57"/>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8" name="Google Shape;3088;p57"/>
          <p:cNvGrpSpPr/>
          <p:nvPr/>
        </p:nvGrpSpPr>
        <p:grpSpPr>
          <a:xfrm>
            <a:off x="5989185" y="3060098"/>
            <a:ext cx="369940" cy="345026"/>
            <a:chOff x="-38542250" y="3220175"/>
            <a:chExt cx="341525" cy="318525"/>
          </a:xfrm>
        </p:grpSpPr>
        <p:sp>
          <p:nvSpPr>
            <p:cNvPr id="3089" name="Google Shape;3089;p57"/>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7"/>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7"/>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2" name="Google Shape;3092;p57"/>
          <p:cNvGrpSpPr/>
          <p:nvPr/>
        </p:nvGrpSpPr>
        <p:grpSpPr>
          <a:xfrm>
            <a:off x="6002657" y="3458526"/>
            <a:ext cx="342995" cy="342156"/>
            <a:chOff x="-38537400" y="3588000"/>
            <a:chExt cx="316650" cy="315875"/>
          </a:xfrm>
        </p:grpSpPr>
        <p:sp>
          <p:nvSpPr>
            <p:cNvPr id="3093" name="Google Shape;3093;p57"/>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7"/>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7"/>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7"/>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7" name="Google Shape;3097;p57"/>
          <p:cNvGrpSpPr/>
          <p:nvPr/>
        </p:nvGrpSpPr>
        <p:grpSpPr>
          <a:xfrm>
            <a:off x="6001804" y="3855248"/>
            <a:ext cx="344701" cy="342995"/>
            <a:chOff x="-38538975" y="3954250"/>
            <a:chExt cx="318225" cy="316650"/>
          </a:xfrm>
        </p:grpSpPr>
        <p:sp>
          <p:nvSpPr>
            <p:cNvPr id="3098" name="Google Shape;3098;p57"/>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7"/>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0" name="Google Shape;3100;p57"/>
          <p:cNvGrpSpPr/>
          <p:nvPr/>
        </p:nvGrpSpPr>
        <p:grpSpPr>
          <a:xfrm>
            <a:off x="7223057" y="3794670"/>
            <a:ext cx="348086" cy="344701"/>
            <a:chOff x="-37385100" y="3898325"/>
            <a:chExt cx="321350" cy="318225"/>
          </a:xfrm>
        </p:grpSpPr>
        <p:sp>
          <p:nvSpPr>
            <p:cNvPr id="3101" name="Google Shape;3101;p57"/>
            <p:cNvSpPr/>
            <p:nvPr/>
          </p:nvSpPr>
          <p:spPr>
            <a:xfrm>
              <a:off x="-37190575" y="4093650"/>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7"/>
            <p:cNvSpPr/>
            <p:nvPr/>
          </p:nvSpPr>
          <p:spPr>
            <a:xfrm>
              <a:off x="-37385100" y="3898325"/>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3" name="Google Shape;3103;p57"/>
          <p:cNvGrpSpPr/>
          <p:nvPr/>
        </p:nvGrpSpPr>
        <p:grpSpPr>
          <a:xfrm>
            <a:off x="2339986" y="3056902"/>
            <a:ext cx="343862" cy="343645"/>
            <a:chOff x="-41895050" y="3217225"/>
            <a:chExt cx="317450" cy="317250"/>
          </a:xfrm>
        </p:grpSpPr>
        <p:sp>
          <p:nvSpPr>
            <p:cNvPr id="3104" name="Google Shape;3104;p57"/>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7"/>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7"/>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7"/>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7"/>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9" name="Google Shape;3109;p57"/>
          <p:cNvGrpSpPr/>
          <p:nvPr/>
        </p:nvGrpSpPr>
        <p:grpSpPr>
          <a:xfrm>
            <a:off x="2339567" y="3455114"/>
            <a:ext cx="344701" cy="342995"/>
            <a:chOff x="-41893475" y="3584850"/>
            <a:chExt cx="318225" cy="316650"/>
          </a:xfrm>
        </p:grpSpPr>
        <p:sp>
          <p:nvSpPr>
            <p:cNvPr id="3110" name="Google Shape;3110;p57"/>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7"/>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7"/>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7"/>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4" name="Google Shape;3114;p57"/>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7"/>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6" name="Google Shape;3116;p57"/>
          <p:cNvGrpSpPr/>
          <p:nvPr/>
        </p:nvGrpSpPr>
        <p:grpSpPr>
          <a:xfrm>
            <a:off x="4391046" y="3477292"/>
            <a:ext cx="312909" cy="343862"/>
            <a:chOff x="-39998250" y="3605325"/>
            <a:chExt cx="288875" cy="317450"/>
          </a:xfrm>
        </p:grpSpPr>
        <p:sp>
          <p:nvSpPr>
            <p:cNvPr id="3117" name="Google Shape;3117;p57"/>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7"/>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9" name="Google Shape;3119;p57"/>
          <p:cNvGrpSpPr/>
          <p:nvPr/>
        </p:nvGrpSpPr>
        <p:grpSpPr>
          <a:xfrm>
            <a:off x="4376003" y="3874881"/>
            <a:ext cx="342995" cy="342968"/>
            <a:chOff x="-40011050" y="3972375"/>
            <a:chExt cx="316650" cy="316625"/>
          </a:xfrm>
        </p:grpSpPr>
        <p:sp>
          <p:nvSpPr>
            <p:cNvPr id="3120" name="Google Shape;3120;p57"/>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7"/>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2" name="Google Shape;3122;p57"/>
          <p:cNvGrpSpPr/>
          <p:nvPr/>
        </p:nvGrpSpPr>
        <p:grpSpPr>
          <a:xfrm>
            <a:off x="6452043" y="3062671"/>
            <a:ext cx="247457" cy="342129"/>
            <a:chOff x="-38129425" y="3222550"/>
            <a:chExt cx="228450" cy="315850"/>
          </a:xfrm>
        </p:grpSpPr>
        <p:sp>
          <p:nvSpPr>
            <p:cNvPr id="3123" name="Google Shape;3123;p57"/>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7"/>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5" name="Google Shape;3125;p57"/>
          <p:cNvGrpSpPr/>
          <p:nvPr/>
        </p:nvGrpSpPr>
        <p:grpSpPr>
          <a:xfrm>
            <a:off x="6403434" y="3458526"/>
            <a:ext cx="344674" cy="342995"/>
            <a:chOff x="-38172725" y="3588000"/>
            <a:chExt cx="318200" cy="316650"/>
          </a:xfrm>
        </p:grpSpPr>
        <p:sp>
          <p:nvSpPr>
            <p:cNvPr id="3126" name="Google Shape;3126;p57"/>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7"/>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7"/>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7"/>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7"/>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7"/>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7"/>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7"/>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4" name="Google Shape;3134;p57"/>
          <p:cNvGrpSpPr/>
          <p:nvPr/>
        </p:nvGrpSpPr>
        <p:grpSpPr>
          <a:xfrm>
            <a:off x="6473802" y="3856087"/>
            <a:ext cx="203939" cy="342995"/>
            <a:chOff x="-38109725" y="3955025"/>
            <a:chExt cx="188275" cy="316650"/>
          </a:xfrm>
        </p:grpSpPr>
        <p:sp>
          <p:nvSpPr>
            <p:cNvPr id="3135" name="Google Shape;3135;p57"/>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7"/>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7" name="Google Shape;3137;p57"/>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8" name="Google Shape;3138;p57"/>
          <p:cNvGrpSpPr/>
          <p:nvPr/>
        </p:nvGrpSpPr>
        <p:grpSpPr>
          <a:xfrm>
            <a:off x="2740068" y="3058609"/>
            <a:ext cx="346407" cy="342156"/>
            <a:chOff x="-41530375" y="3218800"/>
            <a:chExt cx="319800" cy="315875"/>
          </a:xfrm>
        </p:grpSpPr>
        <p:sp>
          <p:nvSpPr>
            <p:cNvPr id="3139" name="Google Shape;3139;p57"/>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7"/>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1" name="Google Shape;3141;p57"/>
          <p:cNvGrpSpPr/>
          <p:nvPr/>
        </p:nvGrpSpPr>
        <p:grpSpPr>
          <a:xfrm>
            <a:off x="2742194" y="3529340"/>
            <a:ext cx="342156" cy="267930"/>
            <a:chOff x="-41526450" y="3653375"/>
            <a:chExt cx="315875" cy="247350"/>
          </a:xfrm>
        </p:grpSpPr>
        <p:sp>
          <p:nvSpPr>
            <p:cNvPr id="3142" name="Google Shape;3142;p57"/>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7"/>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4" name="Google Shape;3144;p57"/>
          <p:cNvGrpSpPr/>
          <p:nvPr/>
        </p:nvGrpSpPr>
        <p:grpSpPr>
          <a:xfrm>
            <a:off x="2743480" y="3851836"/>
            <a:ext cx="339583" cy="342995"/>
            <a:chOff x="-41526450" y="3951100"/>
            <a:chExt cx="313500" cy="316650"/>
          </a:xfrm>
        </p:grpSpPr>
        <p:sp>
          <p:nvSpPr>
            <p:cNvPr id="3145" name="Google Shape;3145;p57"/>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7"/>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7"/>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8" name="Google Shape;3148;p57"/>
          <p:cNvGrpSpPr/>
          <p:nvPr/>
        </p:nvGrpSpPr>
        <p:grpSpPr>
          <a:xfrm>
            <a:off x="4797395" y="3079731"/>
            <a:ext cx="314832" cy="344701"/>
            <a:chOff x="-39625900" y="3238300"/>
            <a:chExt cx="290650" cy="318225"/>
          </a:xfrm>
        </p:grpSpPr>
        <p:sp>
          <p:nvSpPr>
            <p:cNvPr id="3149" name="Google Shape;3149;p57"/>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7"/>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1" name="Google Shape;3151;p57"/>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2" name="Google Shape;3152;p57"/>
          <p:cNvGrpSpPr/>
          <p:nvPr/>
        </p:nvGrpSpPr>
        <p:grpSpPr>
          <a:xfrm>
            <a:off x="4785019" y="3874475"/>
            <a:ext cx="339583" cy="343429"/>
            <a:chOff x="-39647175" y="3972000"/>
            <a:chExt cx="313500" cy="317050"/>
          </a:xfrm>
        </p:grpSpPr>
        <p:sp>
          <p:nvSpPr>
            <p:cNvPr id="3153" name="Google Shape;3153;p57"/>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7"/>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7"/>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6" name="Google Shape;3156;p57"/>
          <p:cNvGrpSpPr/>
          <p:nvPr/>
        </p:nvGrpSpPr>
        <p:grpSpPr>
          <a:xfrm>
            <a:off x="6802835" y="3061614"/>
            <a:ext cx="348113" cy="343835"/>
            <a:chOff x="-37808850" y="3221575"/>
            <a:chExt cx="321375" cy="317425"/>
          </a:xfrm>
        </p:grpSpPr>
        <p:sp>
          <p:nvSpPr>
            <p:cNvPr id="3157" name="Google Shape;3157;p57"/>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7"/>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9" name="Google Shape;3159;p57"/>
          <p:cNvGrpSpPr/>
          <p:nvPr/>
        </p:nvGrpSpPr>
        <p:grpSpPr>
          <a:xfrm>
            <a:off x="6804108" y="3577109"/>
            <a:ext cx="345568" cy="223572"/>
            <a:chOff x="-37806500" y="3697475"/>
            <a:chExt cx="319025" cy="206400"/>
          </a:xfrm>
        </p:grpSpPr>
        <p:sp>
          <p:nvSpPr>
            <p:cNvPr id="3160" name="Google Shape;3160;p57"/>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7"/>
            <p:cNvSpPr/>
            <p:nvPr/>
          </p:nvSpPr>
          <p:spPr>
            <a:xfrm>
              <a:off x="-37806500" y="3697475"/>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2" name="Google Shape;3162;p57"/>
          <p:cNvGrpSpPr/>
          <p:nvPr/>
        </p:nvGrpSpPr>
        <p:grpSpPr>
          <a:xfrm>
            <a:off x="6806247" y="3854381"/>
            <a:ext cx="341289" cy="344701"/>
            <a:chOff x="-37804925" y="3953450"/>
            <a:chExt cx="315075" cy="318225"/>
          </a:xfrm>
        </p:grpSpPr>
        <p:sp>
          <p:nvSpPr>
            <p:cNvPr id="3163" name="Google Shape;3163;p57"/>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7"/>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7"/>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6" name="Google Shape;3166;p57"/>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3170" name="Shape 3170"/>
        <p:cNvGrpSpPr/>
        <p:nvPr/>
      </p:nvGrpSpPr>
      <p:grpSpPr>
        <a:xfrm>
          <a:off x="0" y="0"/>
          <a:ext cx="0" cy="0"/>
          <a:chOff x="0" y="0"/>
          <a:chExt cx="0" cy="0"/>
        </a:xfrm>
      </p:grpSpPr>
      <p:sp>
        <p:nvSpPr>
          <p:cNvPr id="3171" name="Google Shape;3171;p5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Help &amp; Support Icons</a:t>
            </a:r>
            <a:endParaRPr>
              <a:solidFill>
                <a:srgbClr val="FFFFFF"/>
              </a:solidFill>
              <a:latin typeface="Proxima Nova Semibold"/>
              <a:ea typeface="Proxima Nova Semibold"/>
              <a:cs typeface="Proxima Nova Semibold"/>
              <a:sym typeface="Proxima Nova Semibold"/>
            </a:endParaRPr>
          </a:p>
        </p:txBody>
      </p:sp>
      <p:grpSp>
        <p:nvGrpSpPr>
          <p:cNvPr id="3172" name="Google Shape;3172;p58"/>
          <p:cNvGrpSpPr/>
          <p:nvPr/>
        </p:nvGrpSpPr>
        <p:grpSpPr>
          <a:xfrm>
            <a:off x="1055960" y="1681536"/>
            <a:ext cx="276267" cy="336065"/>
            <a:chOff x="-35830350" y="1912725"/>
            <a:chExt cx="241050" cy="293225"/>
          </a:xfrm>
        </p:grpSpPr>
        <p:sp>
          <p:nvSpPr>
            <p:cNvPr id="3173" name="Google Shape;3173;p58"/>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8"/>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5" name="Google Shape;3175;p58"/>
          <p:cNvGrpSpPr/>
          <p:nvPr/>
        </p:nvGrpSpPr>
        <p:grpSpPr>
          <a:xfrm>
            <a:off x="1026190" y="2108631"/>
            <a:ext cx="335807" cy="334031"/>
            <a:chOff x="-35854750" y="2272675"/>
            <a:chExt cx="293000" cy="291450"/>
          </a:xfrm>
        </p:grpSpPr>
        <p:sp>
          <p:nvSpPr>
            <p:cNvPr id="3176" name="Google Shape;3176;p58"/>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8"/>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8"/>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9" name="Google Shape;3179;p58"/>
          <p:cNvGrpSpPr/>
          <p:nvPr/>
        </p:nvGrpSpPr>
        <p:grpSpPr>
          <a:xfrm>
            <a:off x="1025731" y="2502659"/>
            <a:ext cx="336724" cy="334948"/>
            <a:chOff x="-35853975" y="2631825"/>
            <a:chExt cx="293800" cy="292250"/>
          </a:xfrm>
        </p:grpSpPr>
        <p:sp>
          <p:nvSpPr>
            <p:cNvPr id="3180" name="Google Shape;3180;p58"/>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8"/>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8"/>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8"/>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8"/>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58"/>
          <p:cNvGrpSpPr/>
          <p:nvPr/>
        </p:nvGrpSpPr>
        <p:grpSpPr>
          <a:xfrm>
            <a:off x="3140521" y="1682553"/>
            <a:ext cx="334031" cy="334031"/>
            <a:chOff x="-34032200" y="1916675"/>
            <a:chExt cx="291450" cy="291450"/>
          </a:xfrm>
        </p:grpSpPr>
        <p:sp>
          <p:nvSpPr>
            <p:cNvPr id="3186" name="Google Shape;3186;p58"/>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8"/>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8"/>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8"/>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0" name="Google Shape;3190;p58"/>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1" name="Google Shape;3191;p58"/>
          <p:cNvGrpSpPr/>
          <p:nvPr/>
        </p:nvGrpSpPr>
        <p:grpSpPr>
          <a:xfrm>
            <a:off x="3140077" y="2502659"/>
            <a:ext cx="334919" cy="334948"/>
            <a:chOff x="-34032200" y="2634975"/>
            <a:chExt cx="292225" cy="292250"/>
          </a:xfrm>
        </p:grpSpPr>
        <p:sp>
          <p:nvSpPr>
            <p:cNvPr id="3192" name="Google Shape;3192;p58"/>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8"/>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8"/>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5" name="Google Shape;3195;p58"/>
          <p:cNvGrpSpPr/>
          <p:nvPr/>
        </p:nvGrpSpPr>
        <p:grpSpPr>
          <a:xfrm>
            <a:off x="5239889" y="1682108"/>
            <a:ext cx="338558" cy="334919"/>
            <a:chOff x="-32245875" y="1938725"/>
            <a:chExt cx="295400" cy="292225"/>
          </a:xfrm>
        </p:grpSpPr>
        <p:sp>
          <p:nvSpPr>
            <p:cNvPr id="3196" name="Google Shape;3196;p58"/>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8"/>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8"/>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9" name="Google Shape;3199;p58"/>
          <p:cNvGrpSpPr/>
          <p:nvPr/>
        </p:nvGrpSpPr>
        <p:grpSpPr>
          <a:xfrm>
            <a:off x="5236737" y="2109303"/>
            <a:ext cx="344861" cy="332684"/>
            <a:chOff x="-32243500" y="2299850"/>
            <a:chExt cx="300900" cy="290275"/>
          </a:xfrm>
        </p:grpSpPr>
        <p:sp>
          <p:nvSpPr>
            <p:cNvPr id="3200" name="Google Shape;3200;p58"/>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8"/>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2" name="Google Shape;3202;p58"/>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3" name="Google Shape;3203;p58"/>
          <p:cNvGrpSpPr/>
          <p:nvPr/>
        </p:nvGrpSpPr>
        <p:grpSpPr>
          <a:xfrm>
            <a:off x="1449401" y="1681651"/>
            <a:ext cx="334919" cy="335836"/>
            <a:chOff x="-35495600" y="1912725"/>
            <a:chExt cx="292225" cy="293025"/>
          </a:xfrm>
        </p:grpSpPr>
        <p:sp>
          <p:nvSpPr>
            <p:cNvPr id="3204" name="Google Shape;3204;p58"/>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8"/>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8"/>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7" name="Google Shape;3207;p58"/>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8" name="Google Shape;3208;p58"/>
          <p:cNvGrpSpPr/>
          <p:nvPr/>
        </p:nvGrpSpPr>
        <p:grpSpPr>
          <a:xfrm>
            <a:off x="1449401" y="2503118"/>
            <a:ext cx="334919" cy="334031"/>
            <a:chOff x="-35495600" y="2631825"/>
            <a:chExt cx="292225" cy="291450"/>
          </a:xfrm>
        </p:grpSpPr>
        <p:sp>
          <p:nvSpPr>
            <p:cNvPr id="3209" name="Google Shape;3209;p58"/>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8"/>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8"/>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8"/>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3" name="Google Shape;3213;p58"/>
          <p:cNvGrpSpPr/>
          <p:nvPr/>
        </p:nvGrpSpPr>
        <p:grpSpPr>
          <a:xfrm>
            <a:off x="3563288" y="1682553"/>
            <a:ext cx="334031" cy="334031"/>
            <a:chOff x="-33673825" y="1916675"/>
            <a:chExt cx="291450" cy="291450"/>
          </a:xfrm>
        </p:grpSpPr>
        <p:sp>
          <p:nvSpPr>
            <p:cNvPr id="3214" name="Google Shape;3214;p58"/>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8"/>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8"/>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8"/>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8" name="Google Shape;3218;p58"/>
          <p:cNvGrpSpPr/>
          <p:nvPr/>
        </p:nvGrpSpPr>
        <p:grpSpPr>
          <a:xfrm>
            <a:off x="3561039" y="2107743"/>
            <a:ext cx="338529" cy="335807"/>
            <a:chOff x="-33676975" y="2275050"/>
            <a:chExt cx="295375" cy="293000"/>
          </a:xfrm>
        </p:grpSpPr>
        <p:sp>
          <p:nvSpPr>
            <p:cNvPr id="3219" name="Google Shape;3219;p58"/>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8"/>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8"/>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2" name="Google Shape;3222;p58"/>
          <p:cNvGrpSpPr/>
          <p:nvPr/>
        </p:nvGrpSpPr>
        <p:grpSpPr>
          <a:xfrm>
            <a:off x="3563288" y="2502444"/>
            <a:ext cx="334031" cy="335378"/>
            <a:chOff x="-33673825" y="2634975"/>
            <a:chExt cx="291450" cy="292625"/>
          </a:xfrm>
        </p:grpSpPr>
        <p:sp>
          <p:nvSpPr>
            <p:cNvPr id="3223" name="Google Shape;3223;p58"/>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8"/>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58"/>
          <p:cNvGrpSpPr/>
          <p:nvPr/>
        </p:nvGrpSpPr>
        <p:grpSpPr>
          <a:xfrm>
            <a:off x="5679739" y="1682524"/>
            <a:ext cx="311453" cy="334088"/>
            <a:chOff x="-31874100" y="1939525"/>
            <a:chExt cx="271750" cy="291500"/>
          </a:xfrm>
        </p:grpSpPr>
        <p:sp>
          <p:nvSpPr>
            <p:cNvPr id="3226" name="Google Shape;3226;p58"/>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8"/>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8" name="Google Shape;3228;p58"/>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9" name="Google Shape;3229;p58"/>
          <p:cNvGrpSpPr/>
          <p:nvPr/>
        </p:nvGrpSpPr>
        <p:grpSpPr>
          <a:xfrm>
            <a:off x="5662132" y="2503504"/>
            <a:ext cx="346667" cy="333257"/>
            <a:chOff x="-31889075" y="2658950"/>
            <a:chExt cx="302475" cy="290775"/>
          </a:xfrm>
        </p:grpSpPr>
        <p:sp>
          <p:nvSpPr>
            <p:cNvPr id="3230" name="Google Shape;3230;p58"/>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8"/>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2" name="Google Shape;3232;p58"/>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3" name="Google Shape;3233;p58"/>
          <p:cNvGrpSpPr/>
          <p:nvPr/>
        </p:nvGrpSpPr>
        <p:grpSpPr>
          <a:xfrm>
            <a:off x="1872611" y="1681651"/>
            <a:ext cx="334919" cy="335836"/>
            <a:chOff x="-35136450" y="1912725"/>
            <a:chExt cx="292225" cy="293025"/>
          </a:xfrm>
        </p:grpSpPr>
        <p:sp>
          <p:nvSpPr>
            <p:cNvPr id="3234" name="Google Shape;3234;p58"/>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8"/>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8"/>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58"/>
          <p:cNvGrpSpPr/>
          <p:nvPr/>
        </p:nvGrpSpPr>
        <p:grpSpPr>
          <a:xfrm>
            <a:off x="1873055" y="2108387"/>
            <a:ext cx="334031" cy="334518"/>
            <a:chOff x="-35134875" y="2272675"/>
            <a:chExt cx="291450" cy="291875"/>
          </a:xfrm>
        </p:grpSpPr>
        <p:sp>
          <p:nvSpPr>
            <p:cNvPr id="3238" name="Google Shape;3238;p58"/>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8"/>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8"/>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8"/>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2" name="Google Shape;3242;p58"/>
          <p:cNvGrpSpPr/>
          <p:nvPr/>
        </p:nvGrpSpPr>
        <p:grpSpPr>
          <a:xfrm>
            <a:off x="1912324" y="2503118"/>
            <a:ext cx="255494" cy="334031"/>
            <a:chOff x="-35101800" y="2631050"/>
            <a:chExt cx="222925" cy="291450"/>
          </a:xfrm>
        </p:grpSpPr>
        <p:sp>
          <p:nvSpPr>
            <p:cNvPr id="3243" name="Google Shape;3243;p58"/>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8"/>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8"/>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8"/>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7" name="Google Shape;3247;p58"/>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8" name="Google Shape;3248;p58"/>
          <p:cNvGrpSpPr/>
          <p:nvPr/>
        </p:nvGrpSpPr>
        <p:grpSpPr>
          <a:xfrm>
            <a:off x="3979357" y="2107743"/>
            <a:ext cx="334031" cy="335807"/>
            <a:chOff x="-33314675" y="2275050"/>
            <a:chExt cx="291450" cy="293000"/>
          </a:xfrm>
        </p:grpSpPr>
        <p:sp>
          <p:nvSpPr>
            <p:cNvPr id="3249" name="Google Shape;3249;p58"/>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8"/>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8"/>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2" name="Google Shape;3252;p58"/>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3" name="Google Shape;3253;p58"/>
          <p:cNvGrpSpPr/>
          <p:nvPr/>
        </p:nvGrpSpPr>
        <p:grpSpPr>
          <a:xfrm>
            <a:off x="6090314" y="1682567"/>
            <a:ext cx="334031" cy="334002"/>
            <a:chOff x="-31523625" y="1939525"/>
            <a:chExt cx="291450" cy="291425"/>
          </a:xfrm>
        </p:grpSpPr>
        <p:sp>
          <p:nvSpPr>
            <p:cNvPr id="3254" name="Google Shape;3254;p58"/>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8"/>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8"/>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8"/>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8"/>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8"/>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8"/>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8"/>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8"/>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8"/>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8"/>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5" name="Google Shape;3265;p58"/>
          <p:cNvGrpSpPr/>
          <p:nvPr/>
        </p:nvGrpSpPr>
        <p:grpSpPr>
          <a:xfrm>
            <a:off x="6089411" y="2108630"/>
            <a:ext cx="335836" cy="334031"/>
            <a:chOff x="-31523625" y="2298675"/>
            <a:chExt cx="293025" cy="291450"/>
          </a:xfrm>
        </p:grpSpPr>
        <p:sp>
          <p:nvSpPr>
            <p:cNvPr id="3266" name="Google Shape;3266;p58"/>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8"/>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8"/>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9" name="Google Shape;3269;p58"/>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8"/>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1" name="Google Shape;3271;p58"/>
          <p:cNvGrpSpPr/>
          <p:nvPr/>
        </p:nvGrpSpPr>
        <p:grpSpPr>
          <a:xfrm>
            <a:off x="2305764" y="1682568"/>
            <a:ext cx="313258" cy="334002"/>
            <a:chOff x="-34767825" y="1914325"/>
            <a:chExt cx="273325" cy="291425"/>
          </a:xfrm>
        </p:grpSpPr>
        <p:sp>
          <p:nvSpPr>
            <p:cNvPr id="3272" name="Google Shape;3272;p58"/>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8"/>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8"/>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5" name="Google Shape;3275;p58"/>
          <p:cNvGrpSpPr/>
          <p:nvPr/>
        </p:nvGrpSpPr>
        <p:grpSpPr>
          <a:xfrm>
            <a:off x="2294031" y="2107728"/>
            <a:ext cx="336724" cy="335836"/>
            <a:chOff x="-34778075" y="2272675"/>
            <a:chExt cx="293800" cy="293025"/>
          </a:xfrm>
        </p:grpSpPr>
        <p:sp>
          <p:nvSpPr>
            <p:cNvPr id="3276" name="Google Shape;3276;p58"/>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8"/>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8"/>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9" name="Google Shape;3279;p58"/>
          <p:cNvGrpSpPr/>
          <p:nvPr/>
        </p:nvGrpSpPr>
        <p:grpSpPr>
          <a:xfrm>
            <a:off x="2295378" y="2503118"/>
            <a:ext cx="334031" cy="334031"/>
            <a:chOff x="-34776500" y="2631825"/>
            <a:chExt cx="291450" cy="291450"/>
          </a:xfrm>
        </p:grpSpPr>
        <p:sp>
          <p:nvSpPr>
            <p:cNvPr id="3280" name="Google Shape;3280;p58"/>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8"/>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8"/>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3" name="Google Shape;3283;p58"/>
          <p:cNvGrpSpPr/>
          <p:nvPr/>
        </p:nvGrpSpPr>
        <p:grpSpPr>
          <a:xfrm>
            <a:off x="4403027" y="1680304"/>
            <a:ext cx="334919" cy="338529"/>
            <a:chOff x="-32956300" y="1915900"/>
            <a:chExt cx="292225" cy="295375"/>
          </a:xfrm>
        </p:grpSpPr>
        <p:sp>
          <p:nvSpPr>
            <p:cNvPr id="3284" name="Google Shape;3284;p58"/>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8"/>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6" name="Google Shape;3286;p58"/>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8"/>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8" name="Google Shape;3288;p58"/>
          <p:cNvGrpSpPr/>
          <p:nvPr/>
        </p:nvGrpSpPr>
        <p:grpSpPr>
          <a:xfrm>
            <a:off x="6507301" y="1682567"/>
            <a:ext cx="336724" cy="334002"/>
            <a:chOff x="-31166825" y="1939525"/>
            <a:chExt cx="293800" cy="291425"/>
          </a:xfrm>
        </p:grpSpPr>
        <p:sp>
          <p:nvSpPr>
            <p:cNvPr id="3289" name="Google Shape;3289;p58"/>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8"/>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8"/>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8"/>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8"/>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8"/>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8"/>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8"/>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8"/>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8"/>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8"/>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0" name="Google Shape;3300;p58"/>
          <p:cNvGrpSpPr/>
          <p:nvPr/>
        </p:nvGrpSpPr>
        <p:grpSpPr>
          <a:xfrm>
            <a:off x="6508203" y="2108372"/>
            <a:ext cx="334919" cy="334547"/>
            <a:chOff x="-31165250" y="2298675"/>
            <a:chExt cx="292225" cy="291900"/>
          </a:xfrm>
        </p:grpSpPr>
        <p:sp>
          <p:nvSpPr>
            <p:cNvPr id="3301" name="Google Shape;3301;p58"/>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8"/>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8"/>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4" name="Google Shape;3304;p58"/>
          <p:cNvGrpSpPr/>
          <p:nvPr/>
        </p:nvGrpSpPr>
        <p:grpSpPr>
          <a:xfrm>
            <a:off x="6508662" y="2503131"/>
            <a:ext cx="334002" cy="334002"/>
            <a:chOff x="-31164450" y="2657050"/>
            <a:chExt cx="291425" cy="291425"/>
          </a:xfrm>
        </p:grpSpPr>
        <p:sp>
          <p:nvSpPr>
            <p:cNvPr id="3305" name="Google Shape;3305;p58"/>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8"/>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8"/>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8"/>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9" name="Google Shape;3309;p58"/>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0" name="Google Shape;3310;p58"/>
          <p:cNvGrpSpPr/>
          <p:nvPr/>
        </p:nvGrpSpPr>
        <p:grpSpPr>
          <a:xfrm>
            <a:off x="2709198" y="1682224"/>
            <a:ext cx="338529" cy="334690"/>
            <a:chOff x="-34421275" y="1912725"/>
            <a:chExt cx="295375" cy="292025"/>
          </a:xfrm>
        </p:grpSpPr>
        <p:sp>
          <p:nvSpPr>
            <p:cNvPr id="3311" name="Google Shape;3311;p58"/>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8"/>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3" name="Google Shape;3313;p58"/>
          <p:cNvGrpSpPr/>
          <p:nvPr/>
        </p:nvGrpSpPr>
        <p:grpSpPr>
          <a:xfrm>
            <a:off x="2708296" y="2107728"/>
            <a:ext cx="340334" cy="335836"/>
            <a:chOff x="-34418125" y="2271100"/>
            <a:chExt cx="296950" cy="293025"/>
          </a:xfrm>
        </p:grpSpPr>
        <p:sp>
          <p:nvSpPr>
            <p:cNvPr id="3314" name="Google Shape;3314;p58"/>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8"/>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8"/>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8"/>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8"/>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9" name="Google Shape;3319;p58"/>
          <p:cNvGrpSpPr/>
          <p:nvPr/>
        </p:nvGrpSpPr>
        <p:grpSpPr>
          <a:xfrm>
            <a:off x="2709198" y="2503118"/>
            <a:ext cx="338529" cy="334031"/>
            <a:chOff x="-34421275" y="2631050"/>
            <a:chExt cx="295375" cy="291450"/>
          </a:xfrm>
        </p:grpSpPr>
        <p:sp>
          <p:nvSpPr>
            <p:cNvPr id="3320" name="Google Shape;3320;p58"/>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8"/>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8"/>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8"/>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4" name="Google Shape;3324;p58"/>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8"/>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8"/>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7" name="Google Shape;3327;p58"/>
          <p:cNvGrpSpPr/>
          <p:nvPr/>
        </p:nvGrpSpPr>
        <p:grpSpPr>
          <a:xfrm>
            <a:off x="6938569" y="1683011"/>
            <a:ext cx="334031" cy="333114"/>
            <a:chOff x="-30805300" y="1938725"/>
            <a:chExt cx="291450" cy="290650"/>
          </a:xfrm>
        </p:grpSpPr>
        <p:sp>
          <p:nvSpPr>
            <p:cNvPr id="3328" name="Google Shape;3328;p58"/>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8"/>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0" name="Google Shape;3330;p58"/>
          <p:cNvGrpSpPr/>
          <p:nvPr/>
        </p:nvGrpSpPr>
        <p:grpSpPr>
          <a:xfrm>
            <a:off x="6939028" y="2108816"/>
            <a:ext cx="333114" cy="333658"/>
            <a:chOff x="-30805300" y="2298675"/>
            <a:chExt cx="290650" cy="291125"/>
          </a:xfrm>
        </p:grpSpPr>
        <p:sp>
          <p:nvSpPr>
            <p:cNvPr id="3331" name="Google Shape;3331;p58"/>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8"/>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8"/>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8"/>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5" name="Google Shape;3335;p58"/>
          <p:cNvGrpSpPr/>
          <p:nvPr/>
        </p:nvGrpSpPr>
        <p:grpSpPr>
          <a:xfrm>
            <a:off x="6938584" y="2503131"/>
            <a:ext cx="334002" cy="334002"/>
            <a:chOff x="-30806075" y="2657050"/>
            <a:chExt cx="291425" cy="291425"/>
          </a:xfrm>
        </p:grpSpPr>
        <p:sp>
          <p:nvSpPr>
            <p:cNvPr id="3336" name="Google Shape;3336;p58"/>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8"/>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8"/>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9" name="Google Shape;3339;p58"/>
          <p:cNvGrpSpPr/>
          <p:nvPr/>
        </p:nvGrpSpPr>
        <p:grpSpPr>
          <a:xfrm>
            <a:off x="7780406" y="2108643"/>
            <a:ext cx="334002" cy="334002"/>
            <a:chOff x="-30064925" y="2332550"/>
            <a:chExt cx="291425" cy="291425"/>
          </a:xfrm>
        </p:grpSpPr>
        <p:sp>
          <p:nvSpPr>
            <p:cNvPr id="3340" name="Google Shape;3340;p58"/>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8"/>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8"/>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3" name="Google Shape;3343;p58"/>
          <p:cNvGrpSpPr/>
          <p:nvPr/>
        </p:nvGrpSpPr>
        <p:grpSpPr>
          <a:xfrm>
            <a:off x="1055057" y="3057139"/>
            <a:ext cx="278073" cy="334031"/>
            <a:chOff x="-35814600" y="3202075"/>
            <a:chExt cx="242625" cy="291450"/>
          </a:xfrm>
        </p:grpSpPr>
        <p:sp>
          <p:nvSpPr>
            <p:cNvPr id="3344" name="Google Shape;3344;p58"/>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8"/>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8"/>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8"/>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8"/>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8"/>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8"/>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1" name="Google Shape;3351;p58"/>
          <p:cNvGrpSpPr/>
          <p:nvPr/>
        </p:nvGrpSpPr>
        <p:grpSpPr>
          <a:xfrm>
            <a:off x="1027077" y="3473603"/>
            <a:ext cx="334031" cy="334260"/>
            <a:chOff x="-35839800" y="3561025"/>
            <a:chExt cx="291450" cy="291650"/>
          </a:xfrm>
        </p:grpSpPr>
        <p:sp>
          <p:nvSpPr>
            <p:cNvPr id="3352" name="Google Shape;3352;p58"/>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8"/>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8"/>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8"/>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8"/>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8"/>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8"/>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9" name="Google Shape;3359;p58"/>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0" name="Google Shape;3360;p58"/>
          <p:cNvGrpSpPr/>
          <p:nvPr/>
        </p:nvGrpSpPr>
        <p:grpSpPr>
          <a:xfrm>
            <a:off x="3140520" y="3057138"/>
            <a:ext cx="334031" cy="334031"/>
            <a:chOff x="-34003850" y="3227275"/>
            <a:chExt cx="291450" cy="291450"/>
          </a:xfrm>
        </p:grpSpPr>
        <p:sp>
          <p:nvSpPr>
            <p:cNvPr id="3361" name="Google Shape;3361;p58"/>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8"/>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8"/>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8"/>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8"/>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6" name="Google Shape;3366;p58"/>
          <p:cNvGrpSpPr/>
          <p:nvPr/>
        </p:nvGrpSpPr>
        <p:grpSpPr>
          <a:xfrm>
            <a:off x="3140076" y="3473387"/>
            <a:ext cx="334919" cy="334690"/>
            <a:chOff x="-34004625" y="3585850"/>
            <a:chExt cx="292225" cy="292025"/>
          </a:xfrm>
        </p:grpSpPr>
        <p:sp>
          <p:nvSpPr>
            <p:cNvPr id="3367" name="Google Shape;3367;p58"/>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8"/>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8"/>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8"/>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8"/>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2" name="Google Shape;3372;p58"/>
          <p:cNvGrpSpPr/>
          <p:nvPr/>
        </p:nvGrpSpPr>
        <p:grpSpPr>
          <a:xfrm>
            <a:off x="3139617" y="3884450"/>
            <a:ext cx="335836" cy="334948"/>
            <a:chOff x="-34005425" y="3945575"/>
            <a:chExt cx="293025" cy="292250"/>
          </a:xfrm>
        </p:grpSpPr>
        <p:sp>
          <p:nvSpPr>
            <p:cNvPr id="3373" name="Google Shape;3373;p58"/>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8"/>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8"/>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6" name="Google Shape;3376;p58"/>
          <p:cNvGrpSpPr/>
          <p:nvPr/>
        </p:nvGrpSpPr>
        <p:grpSpPr>
          <a:xfrm>
            <a:off x="5239900" y="3056237"/>
            <a:ext cx="338529" cy="335836"/>
            <a:chOff x="-32174975" y="3192625"/>
            <a:chExt cx="295375" cy="293025"/>
          </a:xfrm>
        </p:grpSpPr>
        <p:sp>
          <p:nvSpPr>
            <p:cNvPr id="3377" name="Google Shape;3377;p58"/>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8"/>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8"/>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8"/>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1" name="Google Shape;3381;p58"/>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8"/>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3" name="Google Shape;3383;p58"/>
          <p:cNvGrpSpPr/>
          <p:nvPr/>
        </p:nvGrpSpPr>
        <p:grpSpPr>
          <a:xfrm>
            <a:off x="7354858" y="3057140"/>
            <a:ext cx="334919" cy="334031"/>
            <a:chOff x="-30345325" y="3184750"/>
            <a:chExt cx="292225" cy="291450"/>
          </a:xfrm>
        </p:grpSpPr>
        <p:sp>
          <p:nvSpPr>
            <p:cNvPr id="3384" name="Google Shape;3384;p58"/>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8"/>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8"/>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8"/>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8"/>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9" name="Google Shape;3389;p58"/>
          <p:cNvGrpSpPr/>
          <p:nvPr/>
        </p:nvGrpSpPr>
        <p:grpSpPr>
          <a:xfrm>
            <a:off x="1449844" y="3057139"/>
            <a:ext cx="334031" cy="334031"/>
            <a:chOff x="-35481425" y="3202075"/>
            <a:chExt cx="291450" cy="291450"/>
          </a:xfrm>
        </p:grpSpPr>
        <p:sp>
          <p:nvSpPr>
            <p:cNvPr id="3390" name="Google Shape;3390;p58"/>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8"/>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8"/>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8"/>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8"/>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8"/>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8"/>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58"/>
          <p:cNvGrpSpPr/>
          <p:nvPr/>
        </p:nvGrpSpPr>
        <p:grpSpPr>
          <a:xfrm>
            <a:off x="1449400" y="3474176"/>
            <a:ext cx="334919" cy="333114"/>
            <a:chOff x="-35482200" y="3561225"/>
            <a:chExt cx="292225" cy="290650"/>
          </a:xfrm>
        </p:grpSpPr>
        <p:sp>
          <p:nvSpPr>
            <p:cNvPr id="3398" name="Google Shape;3398;p58"/>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8"/>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8"/>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1" name="Google Shape;3401;p58"/>
          <p:cNvGrpSpPr/>
          <p:nvPr/>
        </p:nvGrpSpPr>
        <p:grpSpPr>
          <a:xfrm>
            <a:off x="1449844" y="3884924"/>
            <a:ext cx="334031" cy="334002"/>
            <a:chOff x="-35481425" y="3919600"/>
            <a:chExt cx="291450" cy="291425"/>
          </a:xfrm>
        </p:grpSpPr>
        <p:sp>
          <p:nvSpPr>
            <p:cNvPr id="3402" name="Google Shape;3402;p58"/>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8"/>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8"/>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8"/>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8"/>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8"/>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8"/>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8"/>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0" name="Google Shape;3410;p58"/>
          <p:cNvGrpSpPr/>
          <p:nvPr/>
        </p:nvGrpSpPr>
        <p:grpSpPr>
          <a:xfrm>
            <a:off x="3561481" y="3057596"/>
            <a:ext cx="337641" cy="333114"/>
            <a:chOff x="-33645475" y="3228075"/>
            <a:chExt cx="294600" cy="290650"/>
          </a:xfrm>
        </p:grpSpPr>
        <p:sp>
          <p:nvSpPr>
            <p:cNvPr id="3411" name="Google Shape;3411;p58"/>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8"/>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8"/>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8"/>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8"/>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8"/>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8"/>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58"/>
          <p:cNvGrpSpPr/>
          <p:nvPr/>
        </p:nvGrpSpPr>
        <p:grpSpPr>
          <a:xfrm>
            <a:off x="3562398" y="3473272"/>
            <a:ext cx="335807" cy="334919"/>
            <a:chOff x="-33646250" y="3586425"/>
            <a:chExt cx="293000" cy="292225"/>
          </a:xfrm>
        </p:grpSpPr>
        <p:sp>
          <p:nvSpPr>
            <p:cNvPr id="3419" name="Google Shape;3419;p58"/>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8"/>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1" name="Google Shape;3421;p58"/>
          <p:cNvGrpSpPr/>
          <p:nvPr/>
        </p:nvGrpSpPr>
        <p:grpSpPr>
          <a:xfrm>
            <a:off x="3562842" y="3884006"/>
            <a:ext cx="334919" cy="335836"/>
            <a:chOff x="-33645475" y="3944800"/>
            <a:chExt cx="292225" cy="293025"/>
          </a:xfrm>
        </p:grpSpPr>
        <p:sp>
          <p:nvSpPr>
            <p:cNvPr id="3422" name="Google Shape;3422;p58"/>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8"/>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8"/>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8"/>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8"/>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8"/>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8"/>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8"/>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8"/>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8"/>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2" name="Google Shape;3432;p58"/>
          <p:cNvGrpSpPr/>
          <p:nvPr/>
        </p:nvGrpSpPr>
        <p:grpSpPr>
          <a:xfrm>
            <a:off x="5668905" y="3056323"/>
            <a:ext cx="333114" cy="335664"/>
            <a:chOff x="-31809525" y="3192625"/>
            <a:chExt cx="290650" cy="292875"/>
          </a:xfrm>
        </p:grpSpPr>
        <p:sp>
          <p:nvSpPr>
            <p:cNvPr id="3433" name="Google Shape;3433;p58"/>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8"/>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8"/>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8"/>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7" name="Google Shape;3437;p58"/>
          <p:cNvGrpSpPr/>
          <p:nvPr/>
        </p:nvGrpSpPr>
        <p:grpSpPr>
          <a:xfrm>
            <a:off x="5668446" y="3472816"/>
            <a:ext cx="334031" cy="335836"/>
            <a:chOff x="-31811100" y="3550975"/>
            <a:chExt cx="291450" cy="293025"/>
          </a:xfrm>
        </p:grpSpPr>
        <p:sp>
          <p:nvSpPr>
            <p:cNvPr id="3438" name="Google Shape;3438;p58"/>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8"/>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8"/>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8"/>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8"/>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8"/>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8"/>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5" name="Google Shape;3445;p58"/>
          <p:cNvGrpSpPr/>
          <p:nvPr/>
        </p:nvGrpSpPr>
        <p:grpSpPr>
          <a:xfrm>
            <a:off x="5662587" y="3883406"/>
            <a:ext cx="345750" cy="337039"/>
            <a:chOff x="-31817400" y="3910025"/>
            <a:chExt cx="301675" cy="294075"/>
          </a:xfrm>
        </p:grpSpPr>
        <p:sp>
          <p:nvSpPr>
            <p:cNvPr id="3446" name="Google Shape;3446;p58"/>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8"/>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8"/>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9" name="Google Shape;3449;p58"/>
          <p:cNvGrpSpPr/>
          <p:nvPr/>
        </p:nvGrpSpPr>
        <p:grpSpPr>
          <a:xfrm>
            <a:off x="7354844" y="3473273"/>
            <a:ext cx="334948" cy="334919"/>
            <a:chOff x="-30354000" y="3569100"/>
            <a:chExt cx="292250" cy="292225"/>
          </a:xfrm>
        </p:grpSpPr>
        <p:sp>
          <p:nvSpPr>
            <p:cNvPr id="3450" name="Google Shape;3450;p58"/>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8"/>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8"/>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8"/>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8"/>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8"/>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6" name="Google Shape;3456;p58"/>
          <p:cNvGrpSpPr/>
          <p:nvPr/>
        </p:nvGrpSpPr>
        <p:grpSpPr>
          <a:xfrm>
            <a:off x="1878484" y="3057139"/>
            <a:ext cx="323172" cy="334031"/>
            <a:chOff x="-35118325" y="3202075"/>
            <a:chExt cx="281975" cy="291450"/>
          </a:xfrm>
        </p:grpSpPr>
        <p:sp>
          <p:nvSpPr>
            <p:cNvPr id="3457" name="Google Shape;3457;p58"/>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8"/>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8"/>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8"/>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1" name="Google Shape;3461;p58"/>
          <p:cNvGrpSpPr/>
          <p:nvPr/>
        </p:nvGrpSpPr>
        <p:grpSpPr>
          <a:xfrm>
            <a:off x="1872611" y="3473918"/>
            <a:ext cx="334919" cy="333630"/>
            <a:chOff x="-35123050" y="3561225"/>
            <a:chExt cx="292225" cy="291100"/>
          </a:xfrm>
        </p:grpSpPr>
        <p:sp>
          <p:nvSpPr>
            <p:cNvPr id="3462" name="Google Shape;3462;p58"/>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8"/>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4" name="Google Shape;3464;p58"/>
          <p:cNvGrpSpPr/>
          <p:nvPr/>
        </p:nvGrpSpPr>
        <p:grpSpPr>
          <a:xfrm>
            <a:off x="1912337" y="3884924"/>
            <a:ext cx="255466" cy="334002"/>
            <a:chOff x="-35089175" y="3919600"/>
            <a:chExt cx="222900" cy="291425"/>
          </a:xfrm>
        </p:grpSpPr>
        <p:sp>
          <p:nvSpPr>
            <p:cNvPr id="3465" name="Google Shape;3465;p58"/>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8"/>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58"/>
          <p:cNvGrpSpPr/>
          <p:nvPr/>
        </p:nvGrpSpPr>
        <p:grpSpPr>
          <a:xfrm>
            <a:off x="3987479" y="3056908"/>
            <a:ext cx="317785" cy="334489"/>
            <a:chOff x="-33277650" y="3226875"/>
            <a:chExt cx="277275" cy="291850"/>
          </a:xfrm>
        </p:grpSpPr>
        <p:sp>
          <p:nvSpPr>
            <p:cNvPr id="3468" name="Google Shape;3468;p58"/>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8"/>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8"/>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8"/>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8"/>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8"/>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8"/>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5" name="Google Shape;3475;p58"/>
          <p:cNvGrpSpPr/>
          <p:nvPr/>
        </p:nvGrpSpPr>
        <p:grpSpPr>
          <a:xfrm>
            <a:off x="3979356" y="3473717"/>
            <a:ext cx="334031" cy="334031"/>
            <a:chOff x="-33286325" y="3586425"/>
            <a:chExt cx="291450" cy="291450"/>
          </a:xfrm>
        </p:grpSpPr>
        <p:sp>
          <p:nvSpPr>
            <p:cNvPr id="3476" name="Google Shape;3476;p58"/>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8"/>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8"/>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8"/>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8"/>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1" name="Google Shape;3481;p58"/>
          <p:cNvGrpSpPr/>
          <p:nvPr/>
        </p:nvGrpSpPr>
        <p:grpSpPr>
          <a:xfrm>
            <a:off x="3979356" y="3884006"/>
            <a:ext cx="334031" cy="335836"/>
            <a:chOff x="-33286325" y="3944800"/>
            <a:chExt cx="291450" cy="293025"/>
          </a:xfrm>
        </p:grpSpPr>
        <p:sp>
          <p:nvSpPr>
            <p:cNvPr id="3482" name="Google Shape;3482;p58"/>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8"/>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8"/>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8"/>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58"/>
          <p:cNvGrpSpPr/>
          <p:nvPr/>
        </p:nvGrpSpPr>
        <p:grpSpPr>
          <a:xfrm>
            <a:off x="6090310" y="3055778"/>
            <a:ext cx="334031" cy="336753"/>
            <a:chOff x="-31452725" y="3191825"/>
            <a:chExt cx="291450" cy="293825"/>
          </a:xfrm>
        </p:grpSpPr>
        <p:sp>
          <p:nvSpPr>
            <p:cNvPr id="3487" name="Google Shape;3487;p58"/>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8"/>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8"/>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8"/>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58"/>
          <p:cNvGrpSpPr/>
          <p:nvPr/>
        </p:nvGrpSpPr>
        <p:grpSpPr>
          <a:xfrm>
            <a:off x="6089866" y="3473274"/>
            <a:ext cx="334919" cy="334919"/>
            <a:chOff x="-31452725" y="3551775"/>
            <a:chExt cx="292225" cy="292225"/>
          </a:xfrm>
        </p:grpSpPr>
        <p:sp>
          <p:nvSpPr>
            <p:cNvPr id="3492" name="Google Shape;3492;p58"/>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8"/>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8"/>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8"/>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58"/>
          <p:cNvGrpSpPr/>
          <p:nvPr/>
        </p:nvGrpSpPr>
        <p:grpSpPr>
          <a:xfrm>
            <a:off x="6088505" y="3883563"/>
            <a:ext cx="337641" cy="336724"/>
            <a:chOff x="-31455100" y="3909350"/>
            <a:chExt cx="294600" cy="293800"/>
          </a:xfrm>
        </p:grpSpPr>
        <p:sp>
          <p:nvSpPr>
            <p:cNvPr id="3497" name="Google Shape;3497;p5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9" name="Google Shape;3499;p58"/>
          <p:cNvGrpSpPr/>
          <p:nvPr/>
        </p:nvGrpSpPr>
        <p:grpSpPr>
          <a:xfrm>
            <a:off x="7355302" y="3884466"/>
            <a:ext cx="334031" cy="334919"/>
            <a:chOff x="-30345325" y="3918800"/>
            <a:chExt cx="291450" cy="292225"/>
          </a:xfrm>
        </p:grpSpPr>
        <p:sp>
          <p:nvSpPr>
            <p:cNvPr id="3500" name="Google Shape;3500;p58"/>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8"/>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8"/>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8"/>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8"/>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5" name="Google Shape;3505;p58"/>
          <p:cNvGrpSpPr/>
          <p:nvPr/>
        </p:nvGrpSpPr>
        <p:grpSpPr>
          <a:xfrm>
            <a:off x="2305320" y="3057139"/>
            <a:ext cx="314146" cy="334031"/>
            <a:chOff x="-34755225" y="3202075"/>
            <a:chExt cx="274100" cy="291450"/>
          </a:xfrm>
        </p:grpSpPr>
        <p:sp>
          <p:nvSpPr>
            <p:cNvPr id="3506" name="Google Shape;3506;p58"/>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8"/>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8"/>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8"/>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8"/>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8"/>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8"/>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3" name="Google Shape;3513;p58"/>
          <p:cNvGrpSpPr/>
          <p:nvPr/>
        </p:nvGrpSpPr>
        <p:grpSpPr>
          <a:xfrm>
            <a:off x="2295377" y="3473718"/>
            <a:ext cx="334031" cy="334031"/>
            <a:chOff x="-34763900" y="3561225"/>
            <a:chExt cx="291450" cy="291450"/>
          </a:xfrm>
        </p:grpSpPr>
        <p:sp>
          <p:nvSpPr>
            <p:cNvPr id="3514" name="Google Shape;3514;p58"/>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8"/>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8"/>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7" name="Google Shape;3517;p58"/>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8" name="Google Shape;3518;p58"/>
          <p:cNvGrpSpPr/>
          <p:nvPr/>
        </p:nvGrpSpPr>
        <p:grpSpPr>
          <a:xfrm>
            <a:off x="4403025" y="3056693"/>
            <a:ext cx="334919" cy="334919"/>
            <a:chOff x="-32927950" y="3227275"/>
            <a:chExt cx="292225" cy="292225"/>
          </a:xfrm>
        </p:grpSpPr>
        <p:sp>
          <p:nvSpPr>
            <p:cNvPr id="3519" name="Google Shape;3519;p58"/>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8"/>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8"/>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8"/>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8"/>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58"/>
          <p:cNvGrpSpPr/>
          <p:nvPr/>
        </p:nvGrpSpPr>
        <p:grpSpPr>
          <a:xfrm>
            <a:off x="4402567" y="3473717"/>
            <a:ext cx="335836" cy="334031"/>
            <a:chOff x="-32927950" y="3586425"/>
            <a:chExt cx="293025" cy="291450"/>
          </a:xfrm>
        </p:grpSpPr>
        <p:sp>
          <p:nvSpPr>
            <p:cNvPr id="3525" name="Google Shape;3525;p58"/>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8"/>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8"/>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8"/>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8"/>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0" name="Google Shape;3530;p58"/>
          <p:cNvGrpSpPr/>
          <p:nvPr/>
        </p:nvGrpSpPr>
        <p:grpSpPr>
          <a:xfrm>
            <a:off x="4403025" y="3884006"/>
            <a:ext cx="334919" cy="335836"/>
            <a:chOff x="-32927950" y="3944800"/>
            <a:chExt cx="292225" cy="293025"/>
          </a:xfrm>
        </p:grpSpPr>
        <p:sp>
          <p:nvSpPr>
            <p:cNvPr id="3531" name="Google Shape;3531;p58"/>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8"/>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8"/>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8"/>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8"/>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8"/>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8"/>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8"/>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8"/>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0" name="Google Shape;3540;p58"/>
          <p:cNvGrpSpPr/>
          <p:nvPr/>
        </p:nvGrpSpPr>
        <p:grpSpPr>
          <a:xfrm>
            <a:off x="6508199" y="3057025"/>
            <a:ext cx="334919" cy="334260"/>
            <a:chOff x="-31094350" y="3194000"/>
            <a:chExt cx="292225" cy="291650"/>
          </a:xfrm>
        </p:grpSpPr>
        <p:sp>
          <p:nvSpPr>
            <p:cNvPr id="3541" name="Google Shape;3541;p58"/>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8"/>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8"/>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8"/>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8"/>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8"/>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8"/>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8"/>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9" name="Google Shape;3549;p58"/>
          <p:cNvGrpSpPr/>
          <p:nvPr/>
        </p:nvGrpSpPr>
        <p:grpSpPr>
          <a:xfrm>
            <a:off x="6508644" y="3473460"/>
            <a:ext cx="334031" cy="334547"/>
            <a:chOff x="-31093575" y="3552550"/>
            <a:chExt cx="291450" cy="291900"/>
          </a:xfrm>
        </p:grpSpPr>
        <p:sp>
          <p:nvSpPr>
            <p:cNvPr id="3550" name="Google Shape;3550;p58"/>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8"/>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8"/>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8"/>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4" name="Google Shape;3554;p58"/>
          <p:cNvGrpSpPr/>
          <p:nvPr/>
        </p:nvGrpSpPr>
        <p:grpSpPr>
          <a:xfrm>
            <a:off x="6508644" y="3884924"/>
            <a:ext cx="334031" cy="334002"/>
            <a:chOff x="-31093575" y="3911725"/>
            <a:chExt cx="291450" cy="291425"/>
          </a:xfrm>
        </p:grpSpPr>
        <p:sp>
          <p:nvSpPr>
            <p:cNvPr id="3555" name="Google Shape;3555;p58"/>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8"/>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7" name="Google Shape;3557;p58"/>
          <p:cNvGrpSpPr/>
          <p:nvPr/>
        </p:nvGrpSpPr>
        <p:grpSpPr>
          <a:xfrm>
            <a:off x="7779039" y="3056695"/>
            <a:ext cx="336724" cy="334919"/>
            <a:chOff x="-29946000" y="3183175"/>
            <a:chExt cx="293800" cy="292225"/>
          </a:xfrm>
        </p:grpSpPr>
        <p:sp>
          <p:nvSpPr>
            <p:cNvPr id="3558" name="Google Shape;3558;p58"/>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8"/>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8"/>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8"/>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8"/>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8"/>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58"/>
          <p:cNvGrpSpPr/>
          <p:nvPr/>
        </p:nvGrpSpPr>
        <p:grpSpPr>
          <a:xfrm>
            <a:off x="2709198" y="3056895"/>
            <a:ext cx="338529" cy="334518"/>
            <a:chOff x="-34408675" y="3202075"/>
            <a:chExt cx="295375" cy="291875"/>
          </a:xfrm>
        </p:grpSpPr>
        <p:sp>
          <p:nvSpPr>
            <p:cNvPr id="3565" name="Google Shape;3565;p58"/>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8"/>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8"/>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8"/>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9" name="Google Shape;3569;p58"/>
          <p:cNvGrpSpPr/>
          <p:nvPr/>
        </p:nvGrpSpPr>
        <p:grpSpPr>
          <a:xfrm>
            <a:off x="2711003" y="3472486"/>
            <a:ext cx="334919" cy="336495"/>
            <a:chOff x="-34405525" y="3558075"/>
            <a:chExt cx="292225" cy="293600"/>
          </a:xfrm>
        </p:grpSpPr>
        <p:sp>
          <p:nvSpPr>
            <p:cNvPr id="3570" name="Google Shape;3570;p58"/>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8"/>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8"/>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58"/>
          <p:cNvGrpSpPr/>
          <p:nvPr/>
        </p:nvGrpSpPr>
        <p:grpSpPr>
          <a:xfrm>
            <a:off x="2710544" y="3884924"/>
            <a:ext cx="335836" cy="334002"/>
            <a:chOff x="-34406325" y="3919600"/>
            <a:chExt cx="293025" cy="291425"/>
          </a:xfrm>
        </p:grpSpPr>
        <p:sp>
          <p:nvSpPr>
            <p:cNvPr id="3574" name="Google Shape;3574;p58"/>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8"/>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8"/>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8"/>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8"/>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8"/>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8"/>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1" name="Google Shape;3581;p58"/>
          <p:cNvGrpSpPr/>
          <p:nvPr/>
        </p:nvGrpSpPr>
        <p:grpSpPr>
          <a:xfrm>
            <a:off x="4826694" y="3062553"/>
            <a:ext cx="334031" cy="323200"/>
            <a:chOff x="-32568800" y="3232000"/>
            <a:chExt cx="291450" cy="282000"/>
          </a:xfrm>
        </p:grpSpPr>
        <p:sp>
          <p:nvSpPr>
            <p:cNvPr id="3582" name="Google Shape;3582;p58"/>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8"/>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4" name="Google Shape;3584;p58"/>
          <p:cNvGrpSpPr/>
          <p:nvPr/>
        </p:nvGrpSpPr>
        <p:grpSpPr>
          <a:xfrm>
            <a:off x="4826250" y="3473717"/>
            <a:ext cx="334919" cy="334031"/>
            <a:chOff x="-32569575" y="3586425"/>
            <a:chExt cx="292225" cy="291450"/>
          </a:xfrm>
        </p:grpSpPr>
        <p:sp>
          <p:nvSpPr>
            <p:cNvPr id="3585" name="Google Shape;3585;p58"/>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8"/>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58"/>
          <p:cNvGrpSpPr/>
          <p:nvPr/>
        </p:nvGrpSpPr>
        <p:grpSpPr>
          <a:xfrm>
            <a:off x="4817669" y="3884579"/>
            <a:ext cx="352082" cy="334690"/>
            <a:chOff x="-32576675" y="3944600"/>
            <a:chExt cx="307200" cy="292025"/>
          </a:xfrm>
        </p:grpSpPr>
        <p:sp>
          <p:nvSpPr>
            <p:cNvPr id="3588" name="Google Shape;3588;p58"/>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8"/>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0" name="Google Shape;3590;p58"/>
          <p:cNvGrpSpPr/>
          <p:nvPr/>
        </p:nvGrpSpPr>
        <p:grpSpPr>
          <a:xfrm>
            <a:off x="6938122" y="3056695"/>
            <a:ext cx="334919" cy="334919"/>
            <a:chOff x="-30735200" y="3192625"/>
            <a:chExt cx="292225" cy="292225"/>
          </a:xfrm>
        </p:grpSpPr>
        <p:sp>
          <p:nvSpPr>
            <p:cNvPr id="3591" name="Google Shape;3591;p58"/>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8"/>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8"/>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8"/>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8"/>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8"/>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8"/>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8" name="Google Shape;3598;p58"/>
          <p:cNvGrpSpPr/>
          <p:nvPr/>
        </p:nvGrpSpPr>
        <p:grpSpPr>
          <a:xfrm>
            <a:off x="6938122" y="3474019"/>
            <a:ext cx="334919" cy="333429"/>
            <a:chOff x="-30735200" y="3552550"/>
            <a:chExt cx="292225" cy="290925"/>
          </a:xfrm>
        </p:grpSpPr>
        <p:sp>
          <p:nvSpPr>
            <p:cNvPr id="3599" name="Google Shape;3599;p58"/>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8"/>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1" name="Google Shape;3601;p58"/>
          <p:cNvGrpSpPr/>
          <p:nvPr/>
        </p:nvGrpSpPr>
        <p:grpSpPr>
          <a:xfrm>
            <a:off x="6938122" y="3884910"/>
            <a:ext cx="334919" cy="334031"/>
            <a:chOff x="-30735200" y="3910925"/>
            <a:chExt cx="292225" cy="291450"/>
          </a:xfrm>
        </p:grpSpPr>
        <p:sp>
          <p:nvSpPr>
            <p:cNvPr id="3602" name="Google Shape;3602;p58"/>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8"/>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4" name="Google Shape;3604;p58"/>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5" name="Google Shape;3605;p58"/>
          <p:cNvGrpSpPr/>
          <p:nvPr/>
        </p:nvGrpSpPr>
        <p:grpSpPr>
          <a:xfrm>
            <a:off x="7360282" y="1678487"/>
            <a:ext cx="329539" cy="328617"/>
            <a:chOff x="2821450" y="2957850"/>
            <a:chExt cx="259275" cy="258550"/>
          </a:xfrm>
        </p:grpSpPr>
        <p:sp>
          <p:nvSpPr>
            <p:cNvPr id="3606" name="Google Shape;3606;p58"/>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8"/>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8"/>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3612" name="Shape 3612"/>
        <p:cNvGrpSpPr/>
        <p:nvPr/>
      </p:nvGrpSpPr>
      <p:grpSpPr>
        <a:xfrm>
          <a:off x="0" y="0"/>
          <a:ext cx="0" cy="0"/>
          <a:chOff x="0" y="0"/>
          <a:chExt cx="0" cy="0"/>
        </a:xfrm>
      </p:grpSpPr>
      <p:sp>
        <p:nvSpPr>
          <p:cNvPr id="3613" name="Google Shape;3613;p5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Medical Icons</a:t>
            </a:r>
            <a:endParaRPr>
              <a:solidFill>
                <a:srgbClr val="FFFFFF"/>
              </a:solidFill>
              <a:latin typeface="Proxima Nova Semibold"/>
              <a:ea typeface="Proxima Nova Semibold"/>
              <a:cs typeface="Proxima Nova Semibold"/>
              <a:sym typeface="Proxima Nova Semibold"/>
            </a:endParaRPr>
          </a:p>
        </p:txBody>
      </p:sp>
      <p:sp>
        <p:nvSpPr>
          <p:cNvPr id="3614" name="Google Shape;3614;p59"/>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5" name="Google Shape;3615;p59"/>
          <p:cNvGrpSpPr/>
          <p:nvPr/>
        </p:nvGrpSpPr>
        <p:grpSpPr>
          <a:xfrm>
            <a:off x="1022516" y="2111640"/>
            <a:ext cx="334886" cy="335791"/>
            <a:chOff x="-28467625" y="2331750"/>
            <a:chExt cx="296150" cy="296950"/>
          </a:xfrm>
        </p:grpSpPr>
        <p:sp>
          <p:nvSpPr>
            <p:cNvPr id="3616" name="Google Shape;3616;p59"/>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9"/>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8" name="Google Shape;3618;p59"/>
          <p:cNvGrpSpPr/>
          <p:nvPr/>
        </p:nvGrpSpPr>
        <p:grpSpPr>
          <a:xfrm>
            <a:off x="1035873" y="2530673"/>
            <a:ext cx="308171" cy="332257"/>
            <a:chOff x="-28461325" y="2701925"/>
            <a:chExt cx="272525" cy="293825"/>
          </a:xfrm>
        </p:grpSpPr>
        <p:sp>
          <p:nvSpPr>
            <p:cNvPr id="3619" name="Google Shape;3619;p59"/>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9"/>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9"/>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2" name="Google Shape;3622;p59"/>
          <p:cNvGrpSpPr/>
          <p:nvPr/>
        </p:nvGrpSpPr>
        <p:grpSpPr>
          <a:xfrm>
            <a:off x="3139340" y="1749163"/>
            <a:ext cx="334886" cy="214654"/>
            <a:chOff x="-26585200" y="2025375"/>
            <a:chExt cx="296150" cy="189825"/>
          </a:xfrm>
        </p:grpSpPr>
        <p:sp>
          <p:nvSpPr>
            <p:cNvPr id="3623" name="Google Shape;3623;p59"/>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9"/>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9"/>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9"/>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9"/>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8" name="Google Shape;3628;p59"/>
          <p:cNvGrpSpPr/>
          <p:nvPr/>
        </p:nvGrpSpPr>
        <p:grpSpPr>
          <a:xfrm>
            <a:off x="3139779" y="2112531"/>
            <a:ext cx="334010" cy="334010"/>
            <a:chOff x="-26584425" y="2340425"/>
            <a:chExt cx="295375" cy="295375"/>
          </a:xfrm>
        </p:grpSpPr>
        <p:sp>
          <p:nvSpPr>
            <p:cNvPr id="3629" name="Google Shape;3629;p59"/>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9"/>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9"/>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9"/>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9"/>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59"/>
          <p:cNvGrpSpPr/>
          <p:nvPr/>
        </p:nvGrpSpPr>
        <p:grpSpPr>
          <a:xfrm>
            <a:off x="3134888" y="2529683"/>
            <a:ext cx="343791" cy="334236"/>
            <a:chOff x="-26585200" y="2710400"/>
            <a:chExt cx="304025" cy="295575"/>
          </a:xfrm>
        </p:grpSpPr>
        <p:sp>
          <p:nvSpPr>
            <p:cNvPr id="3635" name="Google Shape;3635;p59"/>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9"/>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9"/>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9"/>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9"/>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9"/>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9"/>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9"/>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9"/>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9"/>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9"/>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9"/>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59"/>
          <p:cNvGrpSpPr/>
          <p:nvPr/>
        </p:nvGrpSpPr>
        <p:grpSpPr>
          <a:xfrm>
            <a:off x="5239477" y="1689471"/>
            <a:ext cx="334915" cy="334038"/>
            <a:chOff x="-24709875" y="1970225"/>
            <a:chExt cx="296175" cy="295400"/>
          </a:xfrm>
        </p:grpSpPr>
        <p:sp>
          <p:nvSpPr>
            <p:cNvPr id="3648" name="Google Shape;3648;p59"/>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9"/>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59"/>
          <p:cNvGrpSpPr/>
          <p:nvPr/>
        </p:nvGrpSpPr>
        <p:grpSpPr>
          <a:xfrm>
            <a:off x="5269754" y="2112093"/>
            <a:ext cx="274360" cy="334886"/>
            <a:chOff x="-24683100" y="2340425"/>
            <a:chExt cx="242625" cy="296150"/>
          </a:xfrm>
        </p:grpSpPr>
        <p:sp>
          <p:nvSpPr>
            <p:cNvPr id="3651" name="Google Shape;3651;p59"/>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9"/>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9"/>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9"/>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5" name="Google Shape;3655;p59"/>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6" name="Google Shape;3656;p59"/>
          <p:cNvGrpSpPr/>
          <p:nvPr/>
        </p:nvGrpSpPr>
        <p:grpSpPr>
          <a:xfrm>
            <a:off x="7356246" y="1689471"/>
            <a:ext cx="341134" cy="334038"/>
            <a:chOff x="-22881800" y="1971800"/>
            <a:chExt cx="301675" cy="295400"/>
          </a:xfrm>
        </p:grpSpPr>
        <p:sp>
          <p:nvSpPr>
            <p:cNvPr id="3657" name="Google Shape;3657;p59"/>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9"/>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9"/>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9"/>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9"/>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9"/>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3" name="Google Shape;3663;p59"/>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9"/>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5" name="Google Shape;3665;p59"/>
          <p:cNvGrpSpPr/>
          <p:nvPr/>
        </p:nvGrpSpPr>
        <p:grpSpPr>
          <a:xfrm>
            <a:off x="1498540" y="2529344"/>
            <a:ext cx="215559" cy="334915"/>
            <a:chOff x="-28043900" y="2701925"/>
            <a:chExt cx="190625" cy="296175"/>
          </a:xfrm>
        </p:grpSpPr>
        <p:sp>
          <p:nvSpPr>
            <p:cNvPr id="3666" name="Google Shape;3666;p59"/>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9"/>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9"/>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9"/>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9"/>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1" name="Google Shape;3671;p59"/>
          <p:cNvGrpSpPr/>
          <p:nvPr/>
        </p:nvGrpSpPr>
        <p:grpSpPr>
          <a:xfrm>
            <a:off x="3553468" y="1689485"/>
            <a:ext cx="334915" cy="334010"/>
            <a:chOff x="-26215025" y="1971025"/>
            <a:chExt cx="296175" cy="295375"/>
          </a:xfrm>
        </p:grpSpPr>
        <p:sp>
          <p:nvSpPr>
            <p:cNvPr id="3672" name="Google Shape;3672;p59"/>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9"/>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9"/>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9"/>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9"/>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9"/>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9"/>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9"/>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59"/>
          <p:cNvGrpSpPr/>
          <p:nvPr/>
        </p:nvGrpSpPr>
        <p:grpSpPr>
          <a:xfrm>
            <a:off x="3553015" y="2112969"/>
            <a:ext cx="335819" cy="333134"/>
            <a:chOff x="-26215825" y="2341200"/>
            <a:chExt cx="296975" cy="294600"/>
          </a:xfrm>
        </p:grpSpPr>
        <p:sp>
          <p:nvSpPr>
            <p:cNvPr id="3681" name="Google Shape;3681;p59"/>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9"/>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3" name="Google Shape;3683;p59"/>
          <p:cNvGrpSpPr/>
          <p:nvPr/>
        </p:nvGrpSpPr>
        <p:grpSpPr>
          <a:xfrm>
            <a:off x="3583307" y="2529796"/>
            <a:ext cx="275237" cy="334010"/>
            <a:chOff x="-26179575" y="2710600"/>
            <a:chExt cx="243400" cy="295375"/>
          </a:xfrm>
        </p:grpSpPr>
        <p:sp>
          <p:nvSpPr>
            <p:cNvPr id="3684" name="Google Shape;3684;p59"/>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9"/>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9"/>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7" name="Google Shape;3687;p59"/>
          <p:cNvGrpSpPr/>
          <p:nvPr/>
        </p:nvGrpSpPr>
        <p:grpSpPr>
          <a:xfrm>
            <a:off x="5672692" y="1689485"/>
            <a:ext cx="318886" cy="334010"/>
            <a:chOff x="-24328675" y="1971025"/>
            <a:chExt cx="282000" cy="295375"/>
          </a:xfrm>
        </p:grpSpPr>
        <p:sp>
          <p:nvSpPr>
            <p:cNvPr id="3688" name="Google Shape;3688;p59"/>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9"/>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59"/>
          <p:cNvGrpSpPr/>
          <p:nvPr/>
        </p:nvGrpSpPr>
        <p:grpSpPr>
          <a:xfrm>
            <a:off x="5674926" y="2112531"/>
            <a:ext cx="314419" cy="334010"/>
            <a:chOff x="-24330250" y="2340425"/>
            <a:chExt cx="278050" cy="295375"/>
          </a:xfrm>
        </p:grpSpPr>
        <p:sp>
          <p:nvSpPr>
            <p:cNvPr id="3691" name="Google Shape;3691;p59"/>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9"/>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9"/>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9"/>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9"/>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9"/>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9"/>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59"/>
          <p:cNvGrpSpPr/>
          <p:nvPr/>
        </p:nvGrpSpPr>
        <p:grpSpPr>
          <a:xfrm>
            <a:off x="5665130" y="2529796"/>
            <a:ext cx="334010" cy="334010"/>
            <a:chOff x="-24338900" y="2710600"/>
            <a:chExt cx="295375" cy="295375"/>
          </a:xfrm>
        </p:grpSpPr>
        <p:sp>
          <p:nvSpPr>
            <p:cNvPr id="3699" name="Google Shape;3699;p59"/>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9"/>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1" name="Google Shape;3701;p59"/>
          <p:cNvGrpSpPr/>
          <p:nvPr/>
        </p:nvGrpSpPr>
        <p:grpSpPr>
          <a:xfrm>
            <a:off x="7358918" y="2113096"/>
            <a:ext cx="335791" cy="332879"/>
            <a:chOff x="-22859750" y="2335900"/>
            <a:chExt cx="296950" cy="294375"/>
          </a:xfrm>
        </p:grpSpPr>
        <p:sp>
          <p:nvSpPr>
            <p:cNvPr id="3702" name="Google Shape;3702;p59"/>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9"/>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9"/>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5" name="Google Shape;3705;p59"/>
          <p:cNvGrpSpPr/>
          <p:nvPr/>
        </p:nvGrpSpPr>
        <p:grpSpPr>
          <a:xfrm>
            <a:off x="1882340" y="1689470"/>
            <a:ext cx="294828" cy="334038"/>
            <a:chOff x="-27710725" y="1959200"/>
            <a:chExt cx="260725" cy="295400"/>
          </a:xfrm>
        </p:grpSpPr>
        <p:sp>
          <p:nvSpPr>
            <p:cNvPr id="3706" name="Google Shape;3706;p59"/>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9"/>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8" name="Google Shape;3708;p59"/>
          <p:cNvGrpSpPr/>
          <p:nvPr/>
        </p:nvGrpSpPr>
        <p:grpSpPr>
          <a:xfrm>
            <a:off x="1861406" y="2170414"/>
            <a:ext cx="336696" cy="218244"/>
            <a:chOff x="-27728850" y="2382950"/>
            <a:chExt cx="297750" cy="193000"/>
          </a:xfrm>
        </p:grpSpPr>
        <p:sp>
          <p:nvSpPr>
            <p:cNvPr id="3709" name="Google Shape;3709;p59"/>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9"/>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9"/>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2" name="Google Shape;3712;p59"/>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9"/>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4" name="Google Shape;3714;p59"/>
          <p:cNvGrpSpPr/>
          <p:nvPr/>
        </p:nvGrpSpPr>
        <p:grpSpPr>
          <a:xfrm>
            <a:off x="3971638" y="2121436"/>
            <a:ext cx="334915" cy="316200"/>
            <a:chOff x="-25844850" y="2357750"/>
            <a:chExt cx="296175" cy="279625"/>
          </a:xfrm>
        </p:grpSpPr>
        <p:sp>
          <p:nvSpPr>
            <p:cNvPr id="3715" name="Google Shape;3715;p59"/>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9"/>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9"/>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9"/>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9"/>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9"/>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1" name="Google Shape;3721;p59"/>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2" name="Google Shape;3722;p59"/>
          <p:cNvGrpSpPr/>
          <p:nvPr/>
        </p:nvGrpSpPr>
        <p:grpSpPr>
          <a:xfrm>
            <a:off x="6145995" y="1689471"/>
            <a:ext cx="216463" cy="334038"/>
            <a:chOff x="-23917525" y="1970225"/>
            <a:chExt cx="191425" cy="295400"/>
          </a:xfrm>
        </p:grpSpPr>
        <p:sp>
          <p:nvSpPr>
            <p:cNvPr id="3723" name="Google Shape;3723;p59"/>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9"/>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9"/>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6" name="Google Shape;3726;p59"/>
          <p:cNvGrpSpPr/>
          <p:nvPr/>
        </p:nvGrpSpPr>
        <p:grpSpPr>
          <a:xfrm>
            <a:off x="6103703" y="2112093"/>
            <a:ext cx="301047" cy="334886"/>
            <a:chOff x="-23952175" y="2340425"/>
            <a:chExt cx="266225" cy="296150"/>
          </a:xfrm>
        </p:grpSpPr>
        <p:sp>
          <p:nvSpPr>
            <p:cNvPr id="3727" name="Google Shape;3727;p59"/>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9"/>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9" name="Google Shape;3729;p59"/>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0" name="Google Shape;3730;p59"/>
          <p:cNvGrpSpPr/>
          <p:nvPr/>
        </p:nvGrpSpPr>
        <p:grpSpPr>
          <a:xfrm>
            <a:off x="7413691" y="2528453"/>
            <a:ext cx="226245" cy="336696"/>
            <a:chOff x="-22811700" y="2700350"/>
            <a:chExt cx="200075" cy="297750"/>
          </a:xfrm>
        </p:grpSpPr>
        <p:sp>
          <p:nvSpPr>
            <p:cNvPr id="3731" name="Google Shape;3731;p59"/>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9"/>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9"/>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59"/>
          <p:cNvGrpSpPr/>
          <p:nvPr/>
        </p:nvGrpSpPr>
        <p:grpSpPr>
          <a:xfrm>
            <a:off x="2286183" y="1689032"/>
            <a:ext cx="335791" cy="334915"/>
            <a:chOff x="-27358650" y="1961575"/>
            <a:chExt cx="296950" cy="296175"/>
          </a:xfrm>
        </p:grpSpPr>
        <p:sp>
          <p:nvSpPr>
            <p:cNvPr id="3735" name="Google Shape;3735;p59"/>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9"/>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7" name="Google Shape;3737;p59"/>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9"/>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9"/>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0" name="Google Shape;3740;p59"/>
          <p:cNvGrpSpPr/>
          <p:nvPr/>
        </p:nvGrpSpPr>
        <p:grpSpPr>
          <a:xfrm>
            <a:off x="4399008" y="2122327"/>
            <a:ext cx="337572" cy="314419"/>
            <a:chOff x="-25477800" y="2357750"/>
            <a:chExt cx="298525" cy="278050"/>
          </a:xfrm>
        </p:grpSpPr>
        <p:sp>
          <p:nvSpPr>
            <p:cNvPr id="3741" name="Google Shape;3741;p59"/>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9"/>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3" name="Google Shape;3743;p59"/>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4" name="Google Shape;3744;p59"/>
          <p:cNvGrpSpPr/>
          <p:nvPr/>
        </p:nvGrpSpPr>
        <p:grpSpPr>
          <a:xfrm>
            <a:off x="6512437" y="1689485"/>
            <a:ext cx="334915" cy="334010"/>
            <a:chOff x="-23599325" y="1971025"/>
            <a:chExt cx="296175" cy="295375"/>
          </a:xfrm>
        </p:grpSpPr>
        <p:sp>
          <p:nvSpPr>
            <p:cNvPr id="3745" name="Google Shape;3745;p59"/>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9"/>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7" name="Google Shape;3747;p59"/>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9"/>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9"/>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0" name="Google Shape;3750;p59"/>
          <p:cNvGrpSpPr/>
          <p:nvPr/>
        </p:nvGrpSpPr>
        <p:grpSpPr>
          <a:xfrm>
            <a:off x="2705151" y="1689145"/>
            <a:ext cx="341134" cy="334689"/>
            <a:chOff x="-26993200" y="1961775"/>
            <a:chExt cx="301675" cy="295975"/>
          </a:xfrm>
        </p:grpSpPr>
        <p:sp>
          <p:nvSpPr>
            <p:cNvPr id="3751" name="Google Shape;3751;p59"/>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9"/>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9"/>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4" name="Google Shape;3754;p59"/>
          <p:cNvGrpSpPr/>
          <p:nvPr/>
        </p:nvGrpSpPr>
        <p:grpSpPr>
          <a:xfrm>
            <a:off x="2728756" y="2112531"/>
            <a:ext cx="293923" cy="334010"/>
            <a:chOff x="-26970350" y="2332550"/>
            <a:chExt cx="259925" cy="295375"/>
          </a:xfrm>
        </p:grpSpPr>
        <p:sp>
          <p:nvSpPr>
            <p:cNvPr id="3755" name="Google Shape;3755;p59"/>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9"/>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7" name="Google Shape;3757;p59"/>
          <p:cNvGrpSpPr/>
          <p:nvPr/>
        </p:nvGrpSpPr>
        <p:grpSpPr>
          <a:xfrm>
            <a:off x="2709165" y="2559635"/>
            <a:ext cx="333105" cy="274332"/>
            <a:chOff x="-26986100" y="2735800"/>
            <a:chExt cx="294575" cy="242600"/>
          </a:xfrm>
        </p:grpSpPr>
        <p:sp>
          <p:nvSpPr>
            <p:cNvPr id="3758" name="Google Shape;3758;p59"/>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9"/>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0" name="Google Shape;3760;p59"/>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1" name="Google Shape;3761;p59"/>
          <p:cNvGrpSpPr/>
          <p:nvPr/>
        </p:nvGrpSpPr>
        <p:grpSpPr>
          <a:xfrm>
            <a:off x="4817616" y="2112093"/>
            <a:ext cx="334010" cy="334886"/>
            <a:chOff x="-25104475" y="2340425"/>
            <a:chExt cx="295375" cy="296150"/>
          </a:xfrm>
        </p:grpSpPr>
        <p:sp>
          <p:nvSpPr>
            <p:cNvPr id="3762" name="Google Shape;3762;p59"/>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9"/>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9"/>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9"/>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9"/>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9"/>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9"/>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9"/>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9"/>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1" name="Google Shape;3771;p59"/>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2" name="Google Shape;3772;p59"/>
          <p:cNvGrpSpPr/>
          <p:nvPr/>
        </p:nvGrpSpPr>
        <p:grpSpPr>
          <a:xfrm>
            <a:off x="6935871" y="1689032"/>
            <a:ext cx="335791" cy="334915"/>
            <a:chOff x="-23229925" y="1970225"/>
            <a:chExt cx="296950" cy="296175"/>
          </a:xfrm>
        </p:grpSpPr>
        <p:sp>
          <p:nvSpPr>
            <p:cNvPr id="3773" name="Google Shape;3773;p59"/>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9"/>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9"/>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9"/>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59"/>
          <p:cNvGrpSpPr/>
          <p:nvPr/>
        </p:nvGrpSpPr>
        <p:grpSpPr>
          <a:xfrm>
            <a:off x="6975944" y="2111641"/>
            <a:ext cx="255646" cy="335791"/>
            <a:chOff x="-23177950" y="2340425"/>
            <a:chExt cx="226075" cy="296950"/>
          </a:xfrm>
        </p:grpSpPr>
        <p:sp>
          <p:nvSpPr>
            <p:cNvPr id="3778" name="Google Shape;3778;p59"/>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9"/>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59"/>
          <p:cNvGrpSpPr/>
          <p:nvPr/>
        </p:nvGrpSpPr>
        <p:grpSpPr>
          <a:xfrm>
            <a:off x="6936309" y="2529344"/>
            <a:ext cx="334915" cy="334915"/>
            <a:chOff x="-23229150" y="2710600"/>
            <a:chExt cx="296175" cy="296175"/>
          </a:xfrm>
        </p:grpSpPr>
        <p:sp>
          <p:nvSpPr>
            <p:cNvPr id="3781" name="Google Shape;3781;p59"/>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9"/>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3" name="Google Shape;3783;p59"/>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4" name="Google Shape;3784;p59"/>
          <p:cNvGrpSpPr/>
          <p:nvPr/>
        </p:nvGrpSpPr>
        <p:grpSpPr>
          <a:xfrm>
            <a:off x="1021159" y="3058276"/>
            <a:ext cx="337600" cy="293047"/>
            <a:chOff x="-28462125" y="3199700"/>
            <a:chExt cx="298550" cy="259150"/>
          </a:xfrm>
        </p:grpSpPr>
        <p:sp>
          <p:nvSpPr>
            <p:cNvPr id="3785" name="Google Shape;3785;p5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59"/>
          <p:cNvGrpSpPr/>
          <p:nvPr/>
        </p:nvGrpSpPr>
        <p:grpSpPr>
          <a:xfrm>
            <a:off x="1022064" y="3449815"/>
            <a:ext cx="335791" cy="334915"/>
            <a:chOff x="-28461325" y="3545475"/>
            <a:chExt cx="296950" cy="296175"/>
          </a:xfrm>
        </p:grpSpPr>
        <p:sp>
          <p:nvSpPr>
            <p:cNvPr id="3789" name="Google Shape;3789;p5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5" name="Google Shape;3795;p59"/>
          <p:cNvGrpSpPr/>
          <p:nvPr/>
        </p:nvGrpSpPr>
        <p:grpSpPr>
          <a:xfrm>
            <a:off x="1018487" y="3884028"/>
            <a:ext cx="342943" cy="334886"/>
            <a:chOff x="-28463700" y="3914875"/>
            <a:chExt cx="303275" cy="296150"/>
          </a:xfrm>
        </p:grpSpPr>
        <p:sp>
          <p:nvSpPr>
            <p:cNvPr id="3796" name="Google Shape;3796;p5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8" name="Google Shape;3798;p59"/>
          <p:cNvGrpSpPr/>
          <p:nvPr/>
        </p:nvGrpSpPr>
        <p:grpSpPr>
          <a:xfrm>
            <a:off x="3139779" y="3097020"/>
            <a:ext cx="334010" cy="215559"/>
            <a:chOff x="-26573400" y="3224125"/>
            <a:chExt cx="295375" cy="190625"/>
          </a:xfrm>
        </p:grpSpPr>
        <p:sp>
          <p:nvSpPr>
            <p:cNvPr id="3799" name="Google Shape;3799;p5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1" name="Google Shape;3801;p59"/>
          <p:cNvGrpSpPr/>
          <p:nvPr/>
        </p:nvGrpSpPr>
        <p:grpSpPr>
          <a:xfrm>
            <a:off x="3139779" y="3450254"/>
            <a:ext cx="334010" cy="334038"/>
            <a:chOff x="-26573400" y="3546250"/>
            <a:chExt cx="295375" cy="295400"/>
          </a:xfrm>
        </p:grpSpPr>
        <p:sp>
          <p:nvSpPr>
            <p:cNvPr id="3802" name="Google Shape;3802;p5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7" name="Google Shape;3807;p59"/>
          <p:cNvGrpSpPr/>
          <p:nvPr/>
        </p:nvGrpSpPr>
        <p:grpSpPr>
          <a:xfrm>
            <a:off x="3128655" y="3884339"/>
            <a:ext cx="356259" cy="334264"/>
            <a:chOff x="-26583625" y="3917025"/>
            <a:chExt cx="315050" cy="295600"/>
          </a:xfrm>
        </p:grpSpPr>
        <p:sp>
          <p:nvSpPr>
            <p:cNvPr id="3808" name="Google Shape;3808;p5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2" name="Google Shape;3812;p59"/>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3" name="Google Shape;3813;p59"/>
          <p:cNvGrpSpPr/>
          <p:nvPr/>
        </p:nvGrpSpPr>
        <p:grpSpPr>
          <a:xfrm>
            <a:off x="5269754" y="3449815"/>
            <a:ext cx="274360" cy="334915"/>
            <a:chOff x="-24694925" y="3518700"/>
            <a:chExt cx="242625" cy="296175"/>
          </a:xfrm>
        </p:grpSpPr>
        <p:sp>
          <p:nvSpPr>
            <p:cNvPr id="3814" name="Google Shape;3814;p5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8" name="Google Shape;3818;p59"/>
          <p:cNvGrpSpPr/>
          <p:nvPr/>
        </p:nvGrpSpPr>
        <p:grpSpPr>
          <a:xfrm>
            <a:off x="5269315" y="3884014"/>
            <a:ext cx="275237" cy="334915"/>
            <a:chOff x="-24709100" y="3888875"/>
            <a:chExt cx="243400" cy="296175"/>
          </a:xfrm>
        </p:grpSpPr>
        <p:sp>
          <p:nvSpPr>
            <p:cNvPr id="3819" name="Google Shape;3819;p5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59"/>
          <p:cNvGrpSpPr/>
          <p:nvPr/>
        </p:nvGrpSpPr>
        <p:grpSpPr>
          <a:xfrm>
            <a:off x="7357589" y="3038896"/>
            <a:ext cx="338448" cy="331805"/>
            <a:chOff x="-22863675" y="3131775"/>
            <a:chExt cx="299300" cy="293425"/>
          </a:xfrm>
        </p:grpSpPr>
        <p:sp>
          <p:nvSpPr>
            <p:cNvPr id="3823" name="Google Shape;3823;p5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59"/>
          <p:cNvGrpSpPr/>
          <p:nvPr/>
        </p:nvGrpSpPr>
        <p:grpSpPr>
          <a:xfrm>
            <a:off x="1458906" y="3037356"/>
            <a:ext cx="294828" cy="334886"/>
            <a:chOff x="-28069875" y="3175300"/>
            <a:chExt cx="260725" cy="296150"/>
          </a:xfrm>
        </p:grpSpPr>
        <p:sp>
          <p:nvSpPr>
            <p:cNvPr id="3827" name="Google Shape;3827;p5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6" name="Google Shape;3836;p59"/>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7" name="Google Shape;3837;p59"/>
          <p:cNvGrpSpPr/>
          <p:nvPr/>
        </p:nvGrpSpPr>
        <p:grpSpPr>
          <a:xfrm>
            <a:off x="1498088" y="3884467"/>
            <a:ext cx="216463" cy="334010"/>
            <a:chOff x="-28032075" y="3916450"/>
            <a:chExt cx="191425" cy="295375"/>
          </a:xfrm>
        </p:grpSpPr>
        <p:sp>
          <p:nvSpPr>
            <p:cNvPr id="3838" name="Google Shape;3838;p5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59"/>
          <p:cNvGrpSpPr/>
          <p:nvPr/>
        </p:nvGrpSpPr>
        <p:grpSpPr>
          <a:xfrm>
            <a:off x="3553468" y="3037342"/>
            <a:ext cx="334915" cy="334915"/>
            <a:chOff x="-26201650" y="3176075"/>
            <a:chExt cx="296175" cy="296175"/>
          </a:xfrm>
        </p:grpSpPr>
        <p:sp>
          <p:nvSpPr>
            <p:cNvPr id="3842" name="Google Shape;3842;p5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4" name="Google Shape;3844;p59"/>
          <p:cNvGrpSpPr/>
          <p:nvPr/>
        </p:nvGrpSpPr>
        <p:grpSpPr>
          <a:xfrm>
            <a:off x="3553016" y="3450268"/>
            <a:ext cx="335819" cy="334010"/>
            <a:chOff x="-26204800" y="3547050"/>
            <a:chExt cx="296975" cy="295375"/>
          </a:xfrm>
        </p:grpSpPr>
        <p:sp>
          <p:nvSpPr>
            <p:cNvPr id="3845" name="Google Shape;3845;p5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7" name="Google Shape;3847;p59"/>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8" name="Google Shape;3848;p59"/>
          <p:cNvGrpSpPr/>
          <p:nvPr/>
        </p:nvGrpSpPr>
        <p:grpSpPr>
          <a:xfrm>
            <a:off x="5668240" y="3037342"/>
            <a:ext cx="327791" cy="334915"/>
            <a:chOff x="-24353875" y="3147725"/>
            <a:chExt cx="289875" cy="296175"/>
          </a:xfrm>
        </p:grpSpPr>
        <p:sp>
          <p:nvSpPr>
            <p:cNvPr id="3849" name="Google Shape;3849;p5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59"/>
          <p:cNvGrpSpPr/>
          <p:nvPr/>
        </p:nvGrpSpPr>
        <p:grpSpPr>
          <a:xfrm>
            <a:off x="5675816" y="3450253"/>
            <a:ext cx="312638" cy="334038"/>
            <a:chOff x="-24344425" y="3519475"/>
            <a:chExt cx="276475" cy="295400"/>
          </a:xfrm>
        </p:grpSpPr>
        <p:sp>
          <p:nvSpPr>
            <p:cNvPr id="3852" name="Google Shape;3852;p5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4" name="Google Shape;3854;p59"/>
          <p:cNvGrpSpPr/>
          <p:nvPr/>
        </p:nvGrpSpPr>
        <p:grpSpPr>
          <a:xfrm>
            <a:off x="5666020" y="3886247"/>
            <a:ext cx="332229" cy="330448"/>
            <a:chOff x="-24353075" y="3891250"/>
            <a:chExt cx="293800" cy="292225"/>
          </a:xfrm>
        </p:grpSpPr>
        <p:sp>
          <p:nvSpPr>
            <p:cNvPr id="3855" name="Google Shape;3855;p5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59"/>
          <p:cNvGrpSpPr/>
          <p:nvPr/>
        </p:nvGrpSpPr>
        <p:grpSpPr>
          <a:xfrm>
            <a:off x="7358918" y="3450465"/>
            <a:ext cx="335791" cy="333614"/>
            <a:chOff x="-22845575" y="3504075"/>
            <a:chExt cx="296950" cy="295025"/>
          </a:xfrm>
        </p:grpSpPr>
        <p:sp>
          <p:nvSpPr>
            <p:cNvPr id="3858" name="Google Shape;3858;p5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0" name="Google Shape;3860;p59"/>
          <p:cNvGrpSpPr/>
          <p:nvPr/>
        </p:nvGrpSpPr>
        <p:grpSpPr>
          <a:xfrm>
            <a:off x="1887683" y="3037794"/>
            <a:ext cx="284142" cy="334010"/>
            <a:chOff x="-27691025" y="3175300"/>
            <a:chExt cx="251275" cy="295375"/>
          </a:xfrm>
        </p:grpSpPr>
        <p:sp>
          <p:nvSpPr>
            <p:cNvPr id="3861" name="Google Shape;3861;p5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59"/>
          <p:cNvGrpSpPr/>
          <p:nvPr/>
        </p:nvGrpSpPr>
        <p:grpSpPr>
          <a:xfrm>
            <a:off x="1861406" y="3509055"/>
            <a:ext cx="336696" cy="216435"/>
            <a:chOff x="-27721750" y="3598250"/>
            <a:chExt cx="297750" cy="191400"/>
          </a:xfrm>
        </p:grpSpPr>
        <p:sp>
          <p:nvSpPr>
            <p:cNvPr id="3866" name="Google Shape;3866;p5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8" name="Google Shape;3868;p59"/>
          <p:cNvGrpSpPr/>
          <p:nvPr/>
        </p:nvGrpSpPr>
        <p:grpSpPr>
          <a:xfrm>
            <a:off x="1862735" y="3889640"/>
            <a:ext cx="334038" cy="323663"/>
            <a:chOff x="-27719400" y="3925600"/>
            <a:chExt cx="295400" cy="286225"/>
          </a:xfrm>
        </p:grpSpPr>
        <p:sp>
          <p:nvSpPr>
            <p:cNvPr id="3869" name="Google Shape;3869;p5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1" name="Google Shape;3871;p59"/>
          <p:cNvGrpSpPr/>
          <p:nvPr/>
        </p:nvGrpSpPr>
        <p:grpSpPr>
          <a:xfrm>
            <a:off x="3971200" y="3036904"/>
            <a:ext cx="335791" cy="335791"/>
            <a:chOff x="-25834600" y="3176875"/>
            <a:chExt cx="296950" cy="296950"/>
          </a:xfrm>
        </p:grpSpPr>
        <p:sp>
          <p:nvSpPr>
            <p:cNvPr id="3872" name="Google Shape;3872;p5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7" name="Google Shape;3877;p59"/>
          <p:cNvGrpSpPr/>
          <p:nvPr/>
        </p:nvGrpSpPr>
        <p:grpSpPr>
          <a:xfrm>
            <a:off x="3971200" y="3460064"/>
            <a:ext cx="335791" cy="314419"/>
            <a:chOff x="-25834600" y="3564375"/>
            <a:chExt cx="296950" cy="278050"/>
          </a:xfrm>
        </p:grpSpPr>
        <p:sp>
          <p:nvSpPr>
            <p:cNvPr id="3878" name="Google Shape;3878;p5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6" name="Google Shape;3886;p59"/>
          <p:cNvGrpSpPr/>
          <p:nvPr/>
        </p:nvGrpSpPr>
        <p:grpSpPr>
          <a:xfrm>
            <a:off x="3969419" y="3884127"/>
            <a:ext cx="339353" cy="334689"/>
            <a:chOff x="-25834600" y="3915850"/>
            <a:chExt cx="300100" cy="295975"/>
          </a:xfrm>
        </p:grpSpPr>
        <p:sp>
          <p:nvSpPr>
            <p:cNvPr id="3887" name="Google Shape;3887;p5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0" name="Google Shape;3890;p59"/>
          <p:cNvGrpSpPr/>
          <p:nvPr/>
        </p:nvGrpSpPr>
        <p:grpSpPr>
          <a:xfrm>
            <a:off x="6145557" y="3038218"/>
            <a:ext cx="217340" cy="333162"/>
            <a:chOff x="-23930925" y="3149300"/>
            <a:chExt cx="192200" cy="294625"/>
          </a:xfrm>
        </p:grpSpPr>
        <p:sp>
          <p:nvSpPr>
            <p:cNvPr id="3891" name="Google Shape;3891;p5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59"/>
          <p:cNvGrpSpPr/>
          <p:nvPr/>
        </p:nvGrpSpPr>
        <p:grpSpPr>
          <a:xfrm>
            <a:off x="6104579" y="3450253"/>
            <a:ext cx="299294" cy="334038"/>
            <a:chOff x="-23962425" y="3519475"/>
            <a:chExt cx="264675" cy="295400"/>
          </a:xfrm>
        </p:grpSpPr>
        <p:sp>
          <p:nvSpPr>
            <p:cNvPr id="3896" name="Google Shape;3896;p5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8" name="Google Shape;3898;p59"/>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9" name="Google Shape;3899;p59"/>
          <p:cNvGrpSpPr/>
          <p:nvPr/>
        </p:nvGrpSpPr>
        <p:grpSpPr>
          <a:xfrm>
            <a:off x="7413239" y="3884466"/>
            <a:ext cx="227149" cy="334010"/>
            <a:chOff x="-22788075" y="3904625"/>
            <a:chExt cx="200875" cy="295375"/>
          </a:xfrm>
        </p:grpSpPr>
        <p:sp>
          <p:nvSpPr>
            <p:cNvPr id="3900" name="Google Shape;3900;p5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59"/>
          <p:cNvGrpSpPr/>
          <p:nvPr/>
        </p:nvGrpSpPr>
        <p:grpSpPr>
          <a:xfrm>
            <a:off x="2285731" y="3037356"/>
            <a:ext cx="336696" cy="334886"/>
            <a:chOff x="-27351575" y="3175300"/>
            <a:chExt cx="297750" cy="296150"/>
          </a:xfrm>
        </p:grpSpPr>
        <p:sp>
          <p:nvSpPr>
            <p:cNvPr id="3905" name="Google Shape;3905;p5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9" name="Google Shape;3909;p59"/>
          <p:cNvGrpSpPr/>
          <p:nvPr/>
        </p:nvGrpSpPr>
        <p:grpSpPr>
          <a:xfrm>
            <a:off x="2326270" y="3449702"/>
            <a:ext cx="255617" cy="335141"/>
            <a:chOff x="-27313750" y="3545275"/>
            <a:chExt cx="226050" cy="296375"/>
          </a:xfrm>
        </p:grpSpPr>
        <p:sp>
          <p:nvSpPr>
            <p:cNvPr id="3910" name="Google Shape;3910;p5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3" name="Google Shape;3913;p59"/>
          <p:cNvGrpSpPr/>
          <p:nvPr/>
        </p:nvGrpSpPr>
        <p:grpSpPr>
          <a:xfrm>
            <a:off x="2285731" y="3882233"/>
            <a:ext cx="336696" cy="338477"/>
            <a:chOff x="-27351575" y="3915650"/>
            <a:chExt cx="297750" cy="299325"/>
          </a:xfrm>
        </p:grpSpPr>
        <p:sp>
          <p:nvSpPr>
            <p:cNvPr id="3914" name="Google Shape;3914;p5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59"/>
          <p:cNvGrpSpPr/>
          <p:nvPr/>
        </p:nvGrpSpPr>
        <p:grpSpPr>
          <a:xfrm>
            <a:off x="4416366" y="3037243"/>
            <a:ext cx="302857" cy="335113"/>
            <a:chOff x="-25445525" y="3175900"/>
            <a:chExt cx="267825" cy="296350"/>
          </a:xfrm>
        </p:grpSpPr>
        <p:sp>
          <p:nvSpPr>
            <p:cNvPr id="3917" name="Google Shape;3917;p5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59"/>
          <p:cNvGrpSpPr/>
          <p:nvPr/>
        </p:nvGrpSpPr>
        <p:grpSpPr>
          <a:xfrm>
            <a:off x="4399008" y="3460516"/>
            <a:ext cx="337572" cy="313514"/>
            <a:chOff x="-25465200" y="3565175"/>
            <a:chExt cx="298525" cy="277250"/>
          </a:xfrm>
        </p:grpSpPr>
        <p:sp>
          <p:nvSpPr>
            <p:cNvPr id="3921" name="Google Shape;3921;p5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59"/>
          <p:cNvGrpSpPr/>
          <p:nvPr/>
        </p:nvGrpSpPr>
        <p:grpSpPr>
          <a:xfrm>
            <a:off x="4398570" y="3884749"/>
            <a:ext cx="338448" cy="333445"/>
            <a:chOff x="-25465200" y="3916150"/>
            <a:chExt cx="299300" cy="294875"/>
          </a:xfrm>
        </p:grpSpPr>
        <p:sp>
          <p:nvSpPr>
            <p:cNvPr id="3924" name="Google Shape;3924;p5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59"/>
          <p:cNvGrpSpPr/>
          <p:nvPr/>
        </p:nvGrpSpPr>
        <p:grpSpPr>
          <a:xfrm>
            <a:off x="6512889" y="3037356"/>
            <a:ext cx="334010" cy="334886"/>
            <a:chOff x="-23615075" y="3148525"/>
            <a:chExt cx="295375" cy="296150"/>
          </a:xfrm>
        </p:grpSpPr>
        <p:sp>
          <p:nvSpPr>
            <p:cNvPr id="3927" name="Google Shape;3927;p5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1" name="Google Shape;3931;p59"/>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2" name="Google Shape;3932;p59"/>
          <p:cNvGrpSpPr/>
          <p:nvPr/>
        </p:nvGrpSpPr>
        <p:grpSpPr>
          <a:xfrm>
            <a:off x="6512437" y="3893810"/>
            <a:ext cx="334915" cy="315324"/>
            <a:chOff x="-23615075" y="3906200"/>
            <a:chExt cx="296175" cy="278850"/>
          </a:xfrm>
        </p:grpSpPr>
        <p:sp>
          <p:nvSpPr>
            <p:cNvPr id="3933" name="Google Shape;3933;p5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6" name="Google Shape;3936;p59"/>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7" name="Google Shape;3937;p59"/>
          <p:cNvGrpSpPr/>
          <p:nvPr/>
        </p:nvGrpSpPr>
        <p:grpSpPr>
          <a:xfrm>
            <a:off x="2707822" y="3037469"/>
            <a:ext cx="335791" cy="334660"/>
            <a:chOff x="-26980600" y="3175500"/>
            <a:chExt cx="296950" cy="295950"/>
          </a:xfrm>
        </p:grpSpPr>
        <p:sp>
          <p:nvSpPr>
            <p:cNvPr id="3938" name="Google Shape;3938;p5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1" name="Google Shape;3941;p59"/>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2" name="Google Shape;3942;p59"/>
          <p:cNvGrpSpPr/>
          <p:nvPr/>
        </p:nvGrpSpPr>
        <p:grpSpPr>
          <a:xfrm>
            <a:off x="2708275" y="3914292"/>
            <a:ext cx="334886" cy="274360"/>
            <a:chOff x="-26981375" y="3951875"/>
            <a:chExt cx="296150" cy="242625"/>
          </a:xfrm>
        </p:grpSpPr>
        <p:sp>
          <p:nvSpPr>
            <p:cNvPr id="3943" name="Google Shape;3943;p5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6" name="Google Shape;3946;p59"/>
          <p:cNvGrpSpPr/>
          <p:nvPr/>
        </p:nvGrpSpPr>
        <p:grpSpPr>
          <a:xfrm>
            <a:off x="4817602" y="3036451"/>
            <a:ext cx="334038" cy="336696"/>
            <a:chOff x="-25094250" y="3176075"/>
            <a:chExt cx="295400" cy="297750"/>
          </a:xfrm>
        </p:grpSpPr>
        <p:sp>
          <p:nvSpPr>
            <p:cNvPr id="3947" name="Google Shape;3947;p5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59"/>
          <p:cNvGrpSpPr/>
          <p:nvPr/>
        </p:nvGrpSpPr>
        <p:grpSpPr>
          <a:xfrm>
            <a:off x="4817602" y="3450268"/>
            <a:ext cx="334038" cy="334010"/>
            <a:chOff x="-25094250" y="3547050"/>
            <a:chExt cx="295400" cy="295375"/>
          </a:xfrm>
        </p:grpSpPr>
        <p:sp>
          <p:nvSpPr>
            <p:cNvPr id="3951" name="Google Shape;3951;p5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6" name="Google Shape;3956;p59"/>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7" name="Google Shape;3957;p59"/>
          <p:cNvGrpSpPr/>
          <p:nvPr/>
        </p:nvGrpSpPr>
        <p:grpSpPr>
          <a:xfrm>
            <a:off x="6936323" y="3037356"/>
            <a:ext cx="334886" cy="334886"/>
            <a:chOff x="-23245675" y="3148525"/>
            <a:chExt cx="296150" cy="296150"/>
          </a:xfrm>
        </p:grpSpPr>
        <p:sp>
          <p:nvSpPr>
            <p:cNvPr id="3958" name="Google Shape;3958;p5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1" name="Google Shape;3961;p59"/>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2" name="Google Shape;3962;p59"/>
          <p:cNvGrpSpPr/>
          <p:nvPr/>
        </p:nvGrpSpPr>
        <p:grpSpPr>
          <a:xfrm>
            <a:off x="6936762" y="3884028"/>
            <a:ext cx="334010" cy="334886"/>
            <a:chOff x="-23244900" y="3888100"/>
            <a:chExt cx="295375" cy="296150"/>
          </a:xfrm>
        </p:grpSpPr>
        <p:sp>
          <p:nvSpPr>
            <p:cNvPr id="3963" name="Google Shape;3963;p5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4" name="Google Shape;3974;p59"/>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F1EC"/>
        </a:solidFill>
      </p:bgPr>
    </p:bg>
    <p:spTree>
      <p:nvGrpSpPr>
        <p:cNvPr id="384" name="Shape 384"/>
        <p:cNvGrpSpPr/>
        <p:nvPr/>
      </p:nvGrpSpPr>
      <p:grpSpPr>
        <a:xfrm>
          <a:off x="0" y="0"/>
          <a:ext cx="0" cy="0"/>
          <a:chOff x="0" y="0"/>
          <a:chExt cx="0" cy="0"/>
        </a:xfrm>
      </p:grpSpPr>
      <p:sp>
        <p:nvSpPr>
          <p:cNvPr id="385" name="Google Shape;385;p42"/>
          <p:cNvSpPr txBox="1"/>
          <p:nvPr>
            <p:ph type="title"/>
          </p:nvPr>
        </p:nvSpPr>
        <p:spPr>
          <a:xfrm>
            <a:off x="2546425" y="2531615"/>
            <a:ext cx="1753800" cy="78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03</a:t>
            </a:r>
            <a:endParaRPr/>
          </a:p>
        </p:txBody>
      </p:sp>
      <p:sp>
        <p:nvSpPr>
          <p:cNvPr id="386" name="Google Shape;386;p42"/>
          <p:cNvSpPr txBox="1"/>
          <p:nvPr>
            <p:ph idx="2" type="title"/>
          </p:nvPr>
        </p:nvSpPr>
        <p:spPr>
          <a:xfrm>
            <a:off x="4843779" y="2531634"/>
            <a:ext cx="1753800" cy="78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04</a:t>
            </a:r>
            <a:endParaRPr/>
          </a:p>
        </p:txBody>
      </p:sp>
      <p:sp>
        <p:nvSpPr>
          <p:cNvPr id="387" name="Google Shape;387;p42"/>
          <p:cNvSpPr txBox="1"/>
          <p:nvPr>
            <p:ph idx="14" type="title"/>
          </p:nvPr>
        </p:nvSpPr>
        <p:spPr>
          <a:xfrm>
            <a:off x="2546425" y="1025215"/>
            <a:ext cx="1753800" cy="78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01</a:t>
            </a:r>
            <a:endParaRPr/>
          </a:p>
        </p:txBody>
      </p:sp>
      <p:sp>
        <p:nvSpPr>
          <p:cNvPr id="388" name="Google Shape;388;p42"/>
          <p:cNvSpPr txBox="1"/>
          <p:nvPr>
            <p:ph idx="15" type="title"/>
          </p:nvPr>
        </p:nvSpPr>
        <p:spPr>
          <a:xfrm>
            <a:off x="4843779" y="1025234"/>
            <a:ext cx="1753800" cy="78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02</a:t>
            </a:r>
            <a:endParaRPr/>
          </a:p>
        </p:txBody>
      </p:sp>
      <p:sp>
        <p:nvSpPr>
          <p:cNvPr id="389" name="Google Shape;389;p42"/>
          <p:cNvSpPr txBox="1"/>
          <p:nvPr>
            <p:ph idx="13" type="ctrTitle"/>
          </p:nvPr>
        </p:nvSpPr>
        <p:spPr>
          <a:xfrm>
            <a:off x="589567" y="749654"/>
            <a:ext cx="13185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Index agenda</a:t>
            </a:r>
            <a:endParaRPr sz="3600">
              <a:latin typeface="Tulpen One"/>
              <a:ea typeface="Tulpen One"/>
              <a:cs typeface="Tulpen One"/>
              <a:sym typeface="Tulpen One"/>
            </a:endParaRPr>
          </a:p>
        </p:txBody>
      </p:sp>
      <p:sp>
        <p:nvSpPr>
          <p:cNvPr id="390" name="Google Shape;390;p42"/>
          <p:cNvSpPr txBox="1"/>
          <p:nvPr>
            <p:ph idx="3" type="ctrTitle"/>
          </p:nvPr>
        </p:nvSpPr>
        <p:spPr>
          <a:xfrm>
            <a:off x="2297425" y="1879973"/>
            <a:ext cx="2251800" cy="39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2"/>
              </a:solidFill>
            </a:endParaRPr>
          </a:p>
          <a:p>
            <a:pPr indent="0" lvl="0" marL="0" rtl="0" algn="ctr">
              <a:spcBef>
                <a:spcPts val="0"/>
              </a:spcBef>
              <a:spcAft>
                <a:spcPts val="0"/>
              </a:spcAft>
              <a:buNone/>
            </a:pPr>
            <a:r>
              <a:rPr b="1" lang="es"/>
              <a:t>Ideia of our Project:  Motivation</a:t>
            </a:r>
            <a:endParaRPr b="1">
              <a:solidFill>
                <a:schemeClr val="dk2"/>
              </a:solidFill>
            </a:endParaRPr>
          </a:p>
        </p:txBody>
      </p:sp>
      <p:sp>
        <p:nvSpPr>
          <p:cNvPr id="391" name="Google Shape;391;p42"/>
          <p:cNvSpPr txBox="1"/>
          <p:nvPr>
            <p:ph idx="1" type="subTitle"/>
          </p:nvPr>
        </p:nvSpPr>
        <p:spPr>
          <a:xfrm>
            <a:off x="2470063" y="2108511"/>
            <a:ext cx="1906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How we come to this idea</a:t>
            </a:r>
            <a:endParaRPr>
              <a:solidFill>
                <a:schemeClr val="dk2"/>
              </a:solidFill>
            </a:endParaRPr>
          </a:p>
        </p:txBody>
      </p:sp>
      <p:sp>
        <p:nvSpPr>
          <p:cNvPr id="392" name="Google Shape;392;p42"/>
          <p:cNvSpPr txBox="1"/>
          <p:nvPr>
            <p:ph idx="4" type="ctrTitle"/>
          </p:nvPr>
        </p:nvSpPr>
        <p:spPr>
          <a:xfrm>
            <a:off x="4594787" y="1877671"/>
            <a:ext cx="2251800" cy="39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a:solidFill>
                  <a:schemeClr val="dk2"/>
                </a:solidFill>
              </a:rPr>
              <a:t>OUR PRODUCTS </a:t>
            </a:r>
            <a:endParaRPr b="1">
              <a:solidFill>
                <a:schemeClr val="dk2"/>
              </a:solidFill>
            </a:endParaRPr>
          </a:p>
        </p:txBody>
      </p:sp>
      <p:sp>
        <p:nvSpPr>
          <p:cNvPr id="393" name="Google Shape;393;p42"/>
          <p:cNvSpPr txBox="1"/>
          <p:nvPr>
            <p:ph idx="5" type="subTitle"/>
          </p:nvPr>
        </p:nvSpPr>
        <p:spPr>
          <a:xfrm>
            <a:off x="4732337" y="2103220"/>
            <a:ext cx="19767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Describe the </a:t>
            </a:r>
            <a:r>
              <a:rPr lang="es"/>
              <a:t>functionalities</a:t>
            </a:r>
            <a:r>
              <a:rPr lang="es"/>
              <a:t> and features realized to this project</a:t>
            </a:r>
            <a:endParaRPr>
              <a:solidFill>
                <a:schemeClr val="dk2"/>
              </a:solidFill>
            </a:endParaRPr>
          </a:p>
        </p:txBody>
      </p:sp>
      <p:sp>
        <p:nvSpPr>
          <p:cNvPr id="394" name="Google Shape;394;p42"/>
          <p:cNvSpPr txBox="1"/>
          <p:nvPr>
            <p:ph idx="6" type="ctrTitle"/>
          </p:nvPr>
        </p:nvSpPr>
        <p:spPr>
          <a:xfrm>
            <a:off x="2297425" y="3365047"/>
            <a:ext cx="22518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a:t>Impact of project</a:t>
            </a:r>
            <a:endParaRPr b="1">
              <a:solidFill>
                <a:schemeClr val="dk2"/>
              </a:solidFill>
            </a:endParaRPr>
          </a:p>
        </p:txBody>
      </p:sp>
      <p:sp>
        <p:nvSpPr>
          <p:cNvPr id="395" name="Google Shape;395;p42"/>
          <p:cNvSpPr txBox="1"/>
          <p:nvPr>
            <p:ph idx="7" type="subTitle"/>
          </p:nvPr>
        </p:nvSpPr>
        <p:spPr>
          <a:xfrm>
            <a:off x="2470063" y="3593986"/>
            <a:ext cx="1906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How this project is </a:t>
            </a:r>
            <a:r>
              <a:rPr lang="es"/>
              <a:t>useful</a:t>
            </a:r>
            <a:r>
              <a:rPr lang="es"/>
              <a:t> and </a:t>
            </a:r>
            <a:r>
              <a:rPr lang="es"/>
              <a:t>apelativ. </a:t>
            </a:r>
            <a:br>
              <a:rPr lang="es"/>
            </a:br>
            <a:r>
              <a:rPr lang="es"/>
              <a:t>Clients(for people and organizations)</a:t>
            </a:r>
            <a:endParaRPr>
              <a:solidFill>
                <a:schemeClr val="dk2"/>
              </a:solidFill>
            </a:endParaRPr>
          </a:p>
        </p:txBody>
      </p:sp>
      <p:sp>
        <p:nvSpPr>
          <p:cNvPr id="396" name="Google Shape;396;p42"/>
          <p:cNvSpPr txBox="1"/>
          <p:nvPr>
            <p:ph idx="8" type="ctrTitle"/>
          </p:nvPr>
        </p:nvSpPr>
        <p:spPr>
          <a:xfrm>
            <a:off x="4594787" y="3365047"/>
            <a:ext cx="22518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a:solidFill>
                  <a:schemeClr val="dk2"/>
                </a:solidFill>
              </a:rPr>
              <a:t>EXPECTED PROJECTION</a:t>
            </a:r>
            <a:endParaRPr b="1">
              <a:solidFill>
                <a:schemeClr val="dk2"/>
              </a:solidFill>
            </a:endParaRPr>
          </a:p>
        </p:txBody>
      </p:sp>
      <p:sp>
        <p:nvSpPr>
          <p:cNvPr id="397" name="Google Shape;397;p42"/>
          <p:cNvSpPr txBox="1"/>
          <p:nvPr>
            <p:ph idx="9" type="subTitle"/>
          </p:nvPr>
        </p:nvSpPr>
        <p:spPr>
          <a:xfrm>
            <a:off x="4767437" y="3595886"/>
            <a:ext cx="1906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How We can do better and more</a:t>
            </a:r>
            <a:endParaRPr>
              <a:solidFill>
                <a:schemeClr val="dk2"/>
              </a:solidFill>
            </a:endParaRPr>
          </a:p>
        </p:txBody>
      </p:sp>
      <p:sp>
        <p:nvSpPr>
          <p:cNvPr id="398" name="Google Shape;398;p42"/>
          <p:cNvSpPr txBox="1"/>
          <p:nvPr>
            <p:ph idx="12" type="sldNum"/>
          </p:nvPr>
        </p:nvSpPr>
        <p:spPr>
          <a:xfrm flipH="1">
            <a:off x="624693" y="429749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3978" name="Shape 3978"/>
        <p:cNvGrpSpPr/>
        <p:nvPr/>
      </p:nvGrpSpPr>
      <p:grpSpPr>
        <a:xfrm>
          <a:off x="0" y="0"/>
          <a:ext cx="0" cy="0"/>
          <a:chOff x="0" y="0"/>
          <a:chExt cx="0" cy="0"/>
        </a:xfrm>
      </p:grpSpPr>
      <p:sp>
        <p:nvSpPr>
          <p:cNvPr id="3979" name="Google Shape;3979;p6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Nature Icons</a:t>
            </a:r>
            <a:endParaRPr>
              <a:solidFill>
                <a:srgbClr val="FFFFFF"/>
              </a:solidFill>
              <a:latin typeface="Proxima Nova Semibold"/>
              <a:ea typeface="Proxima Nova Semibold"/>
              <a:cs typeface="Proxima Nova Semibold"/>
              <a:sym typeface="Proxima Nova Semibold"/>
            </a:endParaRPr>
          </a:p>
        </p:txBody>
      </p:sp>
      <p:sp>
        <p:nvSpPr>
          <p:cNvPr id="3980" name="Google Shape;3980;p60"/>
          <p:cNvSpPr/>
          <p:nvPr/>
        </p:nvSpPr>
        <p:spPr>
          <a:xfrm>
            <a:off x="1072928"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1" name="Google Shape;3981;p60"/>
          <p:cNvGrpSpPr/>
          <p:nvPr/>
        </p:nvGrpSpPr>
        <p:grpSpPr>
          <a:xfrm>
            <a:off x="1032281" y="2096112"/>
            <a:ext cx="341820" cy="341736"/>
            <a:chOff x="-21298675" y="2414425"/>
            <a:chExt cx="306400" cy="306325"/>
          </a:xfrm>
        </p:grpSpPr>
        <p:sp>
          <p:nvSpPr>
            <p:cNvPr id="3982" name="Google Shape;3982;p60"/>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0"/>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0"/>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60"/>
          <p:cNvGrpSpPr/>
          <p:nvPr/>
        </p:nvGrpSpPr>
        <p:grpSpPr>
          <a:xfrm>
            <a:off x="1031834" y="2520890"/>
            <a:ext cx="342712" cy="319647"/>
            <a:chOff x="-21299475" y="2798025"/>
            <a:chExt cx="307200" cy="286525"/>
          </a:xfrm>
        </p:grpSpPr>
        <p:sp>
          <p:nvSpPr>
            <p:cNvPr id="3986" name="Google Shape;3986;p60"/>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0"/>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0"/>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0"/>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0"/>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0"/>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0"/>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0"/>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0"/>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0"/>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0"/>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0"/>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8" name="Google Shape;3998;p60"/>
          <p:cNvSpPr/>
          <p:nvPr/>
        </p:nvSpPr>
        <p:spPr>
          <a:xfrm>
            <a:off x="3128634"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0"/>
          <p:cNvSpPr/>
          <p:nvPr/>
        </p:nvSpPr>
        <p:spPr>
          <a:xfrm>
            <a:off x="3128202"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0"/>
          <p:cNvSpPr/>
          <p:nvPr/>
        </p:nvSpPr>
        <p:spPr>
          <a:xfrm>
            <a:off x="3122485"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1" name="Google Shape;4001;p60"/>
          <p:cNvGrpSpPr/>
          <p:nvPr/>
        </p:nvGrpSpPr>
        <p:grpSpPr>
          <a:xfrm>
            <a:off x="5243755" y="1676827"/>
            <a:ext cx="297029" cy="339198"/>
            <a:chOff x="-17545650" y="2051350"/>
            <a:chExt cx="266250" cy="304050"/>
          </a:xfrm>
        </p:grpSpPr>
        <p:sp>
          <p:nvSpPr>
            <p:cNvPr id="4002" name="Google Shape;4002;p60"/>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0"/>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0"/>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0"/>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6" name="Google Shape;4006;p60"/>
          <p:cNvSpPr/>
          <p:nvPr/>
        </p:nvSpPr>
        <p:spPr>
          <a:xfrm>
            <a:off x="5221706"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7" name="Google Shape;4007;p60"/>
          <p:cNvGrpSpPr/>
          <p:nvPr/>
        </p:nvGrpSpPr>
        <p:grpSpPr>
          <a:xfrm>
            <a:off x="5222670" y="2521211"/>
            <a:ext cx="339198" cy="319006"/>
            <a:chOff x="-17565350" y="2809825"/>
            <a:chExt cx="304050" cy="285950"/>
          </a:xfrm>
        </p:grpSpPr>
        <p:sp>
          <p:nvSpPr>
            <p:cNvPr id="4008" name="Google Shape;4008;p60"/>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0"/>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0"/>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0"/>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0"/>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3" name="Google Shape;4013;p60"/>
          <p:cNvSpPr/>
          <p:nvPr/>
        </p:nvSpPr>
        <p:spPr>
          <a:xfrm>
            <a:off x="7360389"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0"/>
          <p:cNvSpPr/>
          <p:nvPr/>
        </p:nvSpPr>
        <p:spPr>
          <a:xfrm>
            <a:off x="1451210"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0"/>
          <p:cNvSpPr/>
          <p:nvPr/>
        </p:nvSpPr>
        <p:spPr>
          <a:xfrm>
            <a:off x="1451210"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6" name="Google Shape;4016;p60"/>
          <p:cNvGrpSpPr/>
          <p:nvPr/>
        </p:nvGrpSpPr>
        <p:grpSpPr>
          <a:xfrm>
            <a:off x="1471646" y="2510683"/>
            <a:ext cx="298730" cy="340063"/>
            <a:chOff x="-20904875" y="2788575"/>
            <a:chExt cx="267775" cy="304825"/>
          </a:xfrm>
        </p:grpSpPr>
        <p:sp>
          <p:nvSpPr>
            <p:cNvPr id="4017" name="Google Shape;4017;p60"/>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0"/>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60"/>
          <p:cNvGrpSpPr/>
          <p:nvPr/>
        </p:nvGrpSpPr>
        <p:grpSpPr>
          <a:xfrm>
            <a:off x="3581724" y="2097812"/>
            <a:ext cx="258373" cy="338334"/>
            <a:chOff x="-19006700" y="2434925"/>
            <a:chExt cx="231600" cy="303275"/>
          </a:xfrm>
        </p:grpSpPr>
        <p:sp>
          <p:nvSpPr>
            <p:cNvPr id="4020" name="Google Shape;4020;p60"/>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0"/>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0"/>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0"/>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4" name="Google Shape;4024;p60"/>
          <p:cNvSpPr/>
          <p:nvPr/>
        </p:nvSpPr>
        <p:spPr>
          <a:xfrm>
            <a:off x="3540734"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0"/>
          <p:cNvSpPr/>
          <p:nvPr/>
        </p:nvSpPr>
        <p:spPr>
          <a:xfrm>
            <a:off x="5668006"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6" name="Google Shape;4026;p60"/>
          <p:cNvGrpSpPr/>
          <p:nvPr/>
        </p:nvGrpSpPr>
        <p:grpSpPr>
          <a:xfrm>
            <a:off x="5647441" y="2107491"/>
            <a:ext cx="340063" cy="318978"/>
            <a:chOff x="-17190425" y="2435725"/>
            <a:chExt cx="304825" cy="285925"/>
          </a:xfrm>
        </p:grpSpPr>
        <p:sp>
          <p:nvSpPr>
            <p:cNvPr id="4027" name="Google Shape;4027;p60"/>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0"/>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0"/>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0" name="Google Shape;4030;p60"/>
          <p:cNvSpPr/>
          <p:nvPr/>
        </p:nvSpPr>
        <p:spPr>
          <a:xfrm>
            <a:off x="5648678"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1" name="Google Shape;4031;p60"/>
          <p:cNvGrpSpPr/>
          <p:nvPr/>
        </p:nvGrpSpPr>
        <p:grpSpPr>
          <a:xfrm>
            <a:off x="7319127" y="2096516"/>
            <a:ext cx="341820" cy="340927"/>
            <a:chOff x="-15719925" y="2416825"/>
            <a:chExt cx="306400" cy="305600"/>
          </a:xfrm>
        </p:grpSpPr>
        <p:sp>
          <p:nvSpPr>
            <p:cNvPr id="4032" name="Google Shape;4032;p60"/>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0"/>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0"/>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5" name="Google Shape;4035;p60"/>
          <p:cNvSpPr/>
          <p:nvPr/>
        </p:nvSpPr>
        <p:spPr>
          <a:xfrm>
            <a:off x="1873789"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0"/>
          <p:cNvSpPr/>
          <p:nvPr/>
        </p:nvSpPr>
        <p:spPr>
          <a:xfrm>
            <a:off x="1875100"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7" name="Google Shape;4037;p60"/>
          <p:cNvGrpSpPr/>
          <p:nvPr/>
        </p:nvGrpSpPr>
        <p:grpSpPr>
          <a:xfrm>
            <a:off x="1873533" y="2511115"/>
            <a:ext cx="344442" cy="339198"/>
            <a:chOff x="-20550425" y="2789350"/>
            <a:chExt cx="308750" cy="304050"/>
          </a:xfrm>
        </p:grpSpPr>
        <p:sp>
          <p:nvSpPr>
            <p:cNvPr id="4038" name="Google Shape;4038;p60"/>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0"/>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60"/>
          <p:cNvGrpSpPr/>
          <p:nvPr/>
        </p:nvGrpSpPr>
        <p:grpSpPr>
          <a:xfrm>
            <a:off x="3965636" y="1676283"/>
            <a:ext cx="340091" cy="340286"/>
            <a:chOff x="-18666450" y="2059825"/>
            <a:chExt cx="304850" cy="305025"/>
          </a:xfrm>
        </p:grpSpPr>
        <p:sp>
          <p:nvSpPr>
            <p:cNvPr id="4041" name="Google Shape;4041;p60"/>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0"/>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60"/>
          <p:cNvGrpSpPr/>
          <p:nvPr/>
        </p:nvGrpSpPr>
        <p:grpSpPr>
          <a:xfrm>
            <a:off x="3965204" y="2097826"/>
            <a:ext cx="340955" cy="338306"/>
            <a:chOff x="-18668025" y="2435725"/>
            <a:chExt cx="305625" cy="303250"/>
          </a:xfrm>
        </p:grpSpPr>
        <p:sp>
          <p:nvSpPr>
            <p:cNvPr id="4044" name="Google Shape;4044;p60"/>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0"/>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60"/>
          <p:cNvGrpSpPr/>
          <p:nvPr/>
        </p:nvGrpSpPr>
        <p:grpSpPr>
          <a:xfrm>
            <a:off x="3964771" y="2510682"/>
            <a:ext cx="341820" cy="340063"/>
            <a:chOff x="-18668800" y="2807475"/>
            <a:chExt cx="306400" cy="304825"/>
          </a:xfrm>
        </p:grpSpPr>
        <p:sp>
          <p:nvSpPr>
            <p:cNvPr id="4047" name="Google Shape;4047;p60"/>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0"/>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0"/>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0"/>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0"/>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0"/>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0"/>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0"/>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0"/>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60"/>
          <p:cNvGrpSpPr/>
          <p:nvPr/>
        </p:nvGrpSpPr>
        <p:grpSpPr>
          <a:xfrm>
            <a:off x="6084575" y="1675949"/>
            <a:ext cx="298786" cy="340955"/>
            <a:chOff x="-16798200" y="2050575"/>
            <a:chExt cx="267825" cy="305625"/>
          </a:xfrm>
        </p:grpSpPr>
        <p:sp>
          <p:nvSpPr>
            <p:cNvPr id="4057" name="Google Shape;4057;p60"/>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0"/>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0"/>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0" name="Google Shape;4060;p60"/>
          <p:cNvGrpSpPr/>
          <p:nvPr/>
        </p:nvGrpSpPr>
        <p:grpSpPr>
          <a:xfrm>
            <a:off x="6063490" y="2511561"/>
            <a:ext cx="340955" cy="338306"/>
            <a:chOff x="-16817100" y="2801175"/>
            <a:chExt cx="305625" cy="303250"/>
          </a:xfrm>
        </p:grpSpPr>
        <p:sp>
          <p:nvSpPr>
            <p:cNvPr id="4061" name="Google Shape;4061;p60"/>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0"/>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0"/>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0"/>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0"/>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0"/>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0"/>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0"/>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9" name="Google Shape;4069;p60"/>
          <p:cNvGrpSpPr/>
          <p:nvPr/>
        </p:nvGrpSpPr>
        <p:grpSpPr>
          <a:xfrm>
            <a:off x="7319127" y="2510237"/>
            <a:ext cx="341820" cy="340955"/>
            <a:chOff x="-15717575" y="2786200"/>
            <a:chExt cx="306400" cy="305625"/>
          </a:xfrm>
        </p:grpSpPr>
        <p:sp>
          <p:nvSpPr>
            <p:cNvPr id="4070" name="Google Shape;4070;p60"/>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0"/>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0"/>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0"/>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0"/>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0"/>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0"/>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7" name="Google Shape;4077;p60"/>
          <p:cNvGrpSpPr/>
          <p:nvPr/>
        </p:nvGrpSpPr>
        <p:grpSpPr>
          <a:xfrm>
            <a:off x="2292218" y="1676381"/>
            <a:ext cx="340955" cy="340091"/>
            <a:chOff x="-20173175" y="2038750"/>
            <a:chExt cx="305625" cy="304850"/>
          </a:xfrm>
        </p:grpSpPr>
        <p:sp>
          <p:nvSpPr>
            <p:cNvPr id="4078" name="Google Shape;4078;p60"/>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0"/>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0" name="Google Shape;4080;p60"/>
          <p:cNvSpPr/>
          <p:nvPr/>
        </p:nvSpPr>
        <p:spPr>
          <a:xfrm>
            <a:off x="2292485"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1" name="Google Shape;4081;p60"/>
          <p:cNvGrpSpPr/>
          <p:nvPr/>
        </p:nvGrpSpPr>
        <p:grpSpPr>
          <a:xfrm>
            <a:off x="2293096" y="2510237"/>
            <a:ext cx="339198" cy="340955"/>
            <a:chOff x="-20173175" y="2787775"/>
            <a:chExt cx="304050" cy="305625"/>
          </a:xfrm>
        </p:grpSpPr>
        <p:sp>
          <p:nvSpPr>
            <p:cNvPr id="4082" name="Google Shape;4082;p60"/>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0"/>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0"/>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0"/>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0"/>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0"/>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0"/>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9" name="Google Shape;4089;p60"/>
          <p:cNvGrpSpPr/>
          <p:nvPr/>
        </p:nvGrpSpPr>
        <p:grpSpPr>
          <a:xfrm>
            <a:off x="4392101" y="2097812"/>
            <a:ext cx="340063" cy="338334"/>
            <a:chOff x="-18294675" y="2434925"/>
            <a:chExt cx="304825" cy="303275"/>
          </a:xfrm>
        </p:grpSpPr>
        <p:sp>
          <p:nvSpPr>
            <p:cNvPr id="4090" name="Google Shape;4090;p60"/>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0"/>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0"/>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60"/>
          <p:cNvGrpSpPr/>
          <p:nvPr/>
        </p:nvGrpSpPr>
        <p:grpSpPr>
          <a:xfrm>
            <a:off x="4432513" y="2511546"/>
            <a:ext cx="259238" cy="338334"/>
            <a:chOff x="-18258450" y="2809825"/>
            <a:chExt cx="232375" cy="303275"/>
          </a:xfrm>
        </p:grpSpPr>
        <p:sp>
          <p:nvSpPr>
            <p:cNvPr id="4094" name="Google Shape;4094;p60"/>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0"/>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0"/>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7" name="Google Shape;4097;p60"/>
          <p:cNvSpPr/>
          <p:nvPr/>
        </p:nvSpPr>
        <p:spPr>
          <a:xfrm>
            <a:off x="6482095"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8" name="Google Shape;4098;p60"/>
          <p:cNvGrpSpPr/>
          <p:nvPr/>
        </p:nvGrpSpPr>
        <p:grpSpPr>
          <a:xfrm>
            <a:off x="6502814" y="2096934"/>
            <a:ext cx="297893" cy="340091"/>
            <a:chOff x="-16422500" y="2425450"/>
            <a:chExt cx="267025" cy="304850"/>
          </a:xfrm>
        </p:grpSpPr>
        <p:sp>
          <p:nvSpPr>
            <p:cNvPr id="4099" name="Google Shape;4099;p60"/>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0"/>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0"/>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2" name="Google Shape;4102;p60"/>
          <p:cNvGrpSpPr/>
          <p:nvPr/>
        </p:nvGrpSpPr>
        <p:grpSpPr>
          <a:xfrm>
            <a:off x="6481715" y="2511115"/>
            <a:ext cx="340091" cy="339198"/>
            <a:chOff x="-16442200" y="2801175"/>
            <a:chExt cx="304850" cy="304050"/>
          </a:xfrm>
        </p:grpSpPr>
        <p:sp>
          <p:nvSpPr>
            <p:cNvPr id="4103" name="Google Shape;4103;p60"/>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0"/>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0"/>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6" name="Google Shape;4106;p60"/>
          <p:cNvSpPr/>
          <p:nvPr/>
        </p:nvSpPr>
        <p:spPr>
          <a:xfrm>
            <a:off x="7738672"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0"/>
          <p:cNvSpPr/>
          <p:nvPr/>
        </p:nvSpPr>
        <p:spPr>
          <a:xfrm>
            <a:off x="2703720"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8" name="Google Shape;4108;p60"/>
          <p:cNvGrpSpPr/>
          <p:nvPr/>
        </p:nvGrpSpPr>
        <p:grpSpPr>
          <a:xfrm>
            <a:off x="2702117" y="2098371"/>
            <a:ext cx="345362" cy="337218"/>
            <a:chOff x="-19802200" y="2416025"/>
            <a:chExt cx="309575" cy="302275"/>
          </a:xfrm>
        </p:grpSpPr>
        <p:sp>
          <p:nvSpPr>
            <p:cNvPr id="4109" name="Google Shape;4109;p60"/>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0"/>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0"/>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0"/>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0"/>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4" name="Google Shape;4114;p60"/>
          <p:cNvGrpSpPr/>
          <p:nvPr/>
        </p:nvGrpSpPr>
        <p:grpSpPr>
          <a:xfrm>
            <a:off x="2704320" y="2511115"/>
            <a:ext cx="340955" cy="339198"/>
            <a:chOff x="-19801400" y="2788575"/>
            <a:chExt cx="305625" cy="304050"/>
          </a:xfrm>
        </p:grpSpPr>
        <p:sp>
          <p:nvSpPr>
            <p:cNvPr id="4115" name="Google Shape;4115;p60"/>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0"/>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0"/>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0"/>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0"/>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0"/>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1" name="Google Shape;4121;p60"/>
          <p:cNvGrpSpPr/>
          <p:nvPr/>
        </p:nvGrpSpPr>
        <p:grpSpPr>
          <a:xfrm>
            <a:off x="4824919" y="1676827"/>
            <a:ext cx="303164" cy="339198"/>
            <a:chOff x="-17903225" y="2060800"/>
            <a:chExt cx="271750" cy="304050"/>
          </a:xfrm>
        </p:grpSpPr>
        <p:sp>
          <p:nvSpPr>
            <p:cNvPr id="4122" name="Google Shape;4122;p60"/>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0"/>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0"/>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5" name="Google Shape;4125;p60"/>
          <p:cNvGrpSpPr/>
          <p:nvPr/>
        </p:nvGrpSpPr>
        <p:grpSpPr>
          <a:xfrm>
            <a:off x="4806470" y="2097380"/>
            <a:ext cx="340063" cy="339198"/>
            <a:chOff x="-17918975" y="2435725"/>
            <a:chExt cx="304825" cy="304050"/>
          </a:xfrm>
        </p:grpSpPr>
        <p:sp>
          <p:nvSpPr>
            <p:cNvPr id="4126" name="Google Shape;4126;p60"/>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0"/>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8" name="Google Shape;4128;p60"/>
          <p:cNvGrpSpPr/>
          <p:nvPr/>
        </p:nvGrpSpPr>
        <p:grpSpPr>
          <a:xfrm>
            <a:off x="4827109" y="2511993"/>
            <a:ext cx="298786" cy="337441"/>
            <a:chOff x="-17899300" y="2810625"/>
            <a:chExt cx="267825" cy="302475"/>
          </a:xfrm>
        </p:grpSpPr>
        <p:sp>
          <p:nvSpPr>
            <p:cNvPr id="4129" name="Google Shape;4129;p60"/>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0"/>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0"/>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60"/>
          <p:cNvGrpSpPr/>
          <p:nvPr/>
        </p:nvGrpSpPr>
        <p:grpSpPr>
          <a:xfrm>
            <a:off x="6899981" y="1687802"/>
            <a:ext cx="339198" cy="317249"/>
            <a:chOff x="-16066500" y="2060800"/>
            <a:chExt cx="304050" cy="284375"/>
          </a:xfrm>
        </p:grpSpPr>
        <p:sp>
          <p:nvSpPr>
            <p:cNvPr id="4133" name="Google Shape;4133;p60"/>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0"/>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0"/>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0"/>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0"/>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8" name="Google Shape;4138;p60"/>
          <p:cNvSpPr/>
          <p:nvPr/>
        </p:nvSpPr>
        <p:spPr>
          <a:xfrm>
            <a:off x="6898616"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0"/>
          <p:cNvSpPr/>
          <p:nvPr/>
        </p:nvSpPr>
        <p:spPr>
          <a:xfrm>
            <a:off x="6928487"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0"/>
          <p:cNvSpPr/>
          <p:nvPr/>
        </p:nvSpPr>
        <p:spPr>
          <a:xfrm>
            <a:off x="7737361"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0"/>
          <p:cNvSpPr/>
          <p:nvPr/>
        </p:nvSpPr>
        <p:spPr>
          <a:xfrm>
            <a:off x="1072928"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2" name="Google Shape;4142;p60"/>
          <p:cNvGrpSpPr/>
          <p:nvPr/>
        </p:nvGrpSpPr>
        <p:grpSpPr>
          <a:xfrm>
            <a:off x="1032281" y="3453878"/>
            <a:ext cx="341820" cy="339310"/>
            <a:chOff x="-21322300" y="3693325"/>
            <a:chExt cx="306400" cy="304150"/>
          </a:xfrm>
        </p:grpSpPr>
        <p:sp>
          <p:nvSpPr>
            <p:cNvPr id="4143" name="Google Shape;4143;p60"/>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0"/>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0"/>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0"/>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60"/>
          <p:cNvGrpSpPr/>
          <p:nvPr/>
        </p:nvGrpSpPr>
        <p:grpSpPr>
          <a:xfrm>
            <a:off x="1031835" y="3881711"/>
            <a:ext cx="342712" cy="318978"/>
            <a:chOff x="-21322300" y="4077125"/>
            <a:chExt cx="307200" cy="285925"/>
          </a:xfrm>
        </p:grpSpPr>
        <p:sp>
          <p:nvSpPr>
            <p:cNvPr id="4148" name="Google Shape;4148;p60"/>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0"/>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0"/>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0"/>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0"/>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0"/>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0"/>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0"/>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0"/>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0"/>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0"/>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0"/>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60"/>
          <p:cNvGrpSpPr/>
          <p:nvPr/>
        </p:nvGrpSpPr>
        <p:grpSpPr>
          <a:xfrm>
            <a:off x="3128343" y="3035374"/>
            <a:ext cx="340955" cy="339868"/>
            <a:chOff x="-19394200" y="3333800"/>
            <a:chExt cx="305625" cy="304650"/>
          </a:xfrm>
        </p:grpSpPr>
        <p:sp>
          <p:nvSpPr>
            <p:cNvPr id="4161" name="Google Shape;4161;p60"/>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0"/>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0"/>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0"/>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0"/>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0"/>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0"/>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0"/>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0"/>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0" name="Google Shape;4170;p60"/>
          <p:cNvGrpSpPr/>
          <p:nvPr/>
        </p:nvGrpSpPr>
        <p:grpSpPr>
          <a:xfrm>
            <a:off x="3127465" y="3453933"/>
            <a:ext cx="342712" cy="339198"/>
            <a:chOff x="-19396575" y="3708500"/>
            <a:chExt cx="307200" cy="304050"/>
          </a:xfrm>
        </p:grpSpPr>
        <p:sp>
          <p:nvSpPr>
            <p:cNvPr id="4171" name="Google Shape;4171;p60"/>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0"/>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0"/>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60"/>
          <p:cNvGrpSpPr/>
          <p:nvPr/>
        </p:nvGrpSpPr>
        <p:grpSpPr>
          <a:xfrm>
            <a:off x="3123072" y="3871307"/>
            <a:ext cx="351498" cy="339784"/>
            <a:chOff x="-19394200" y="4084200"/>
            <a:chExt cx="315075" cy="304575"/>
          </a:xfrm>
        </p:grpSpPr>
        <p:sp>
          <p:nvSpPr>
            <p:cNvPr id="4175" name="Google Shape;4175;p60"/>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0"/>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0"/>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0"/>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0"/>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0"/>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1" name="Google Shape;4181;p60"/>
          <p:cNvGrpSpPr/>
          <p:nvPr/>
        </p:nvGrpSpPr>
        <p:grpSpPr>
          <a:xfrm>
            <a:off x="5241119" y="3035277"/>
            <a:ext cx="302300" cy="340063"/>
            <a:chOff x="-17526750" y="3309200"/>
            <a:chExt cx="270975" cy="304825"/>
          </a:xfrm>
        </p:grpSpPr>
        <p:sp>
          <p:nvSpPr>
            <p:cNvPr id="4182" name="Google Shape;4182;p60"/>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0"/>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0"/>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0"/>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0"/>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7" name="Google Shape;4187;p60"/>
          <p:cNvGrpSpPr/>
          <p:nvPr/>
        </p:nvGrpSpPr>
        <p:grpSpPr>
          <a:xfrm>
            <a:off x="5223116" y="3454380"/>
            <a:ext cx="338306" cy="338306"/>
            <a:chOff x="-17542500" y="3684100"/>
            <a:chExt cx="303250" cy="303250"/>
          </a:xfrm>
        </p:grpSpPr>
        <p:sp>
          <p:nvSpPr>
            <p:cNvPr id="4188" name="Google Shape;4188;p60"/>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0"/>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0"/>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0"/>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0"/>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0"/>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0"/>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5" name="Google Shape;4195;p60"/>
          <p:cNvGrpSpPr/>
          <p:nvPr/>
        </p:nvGrpSpPr>
        <p:grpSpPr>
          <a:xfrm>
            <a:off x="5222669" y="3882143"/>
            <a:ext cx="339198" cy="318113"/>
            <a:chOff x="-17542500" y="4068450"/>
            <a:chExt cx="304050" cy="285150"/>
          </a:xfrm>
        </p:grpSpPr>
        <p:sp>
          <p:nvSpPr>
            <p:cNvPr id="4196" name="Google Shape;4196;p60"/>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0"/>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0"/>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0"/>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0"/>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0"/>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2" name="Google Shape;4202;p60"/>
          <p:cNvGrpSpPr/>
          <p:nvPr/>
        </p:nvGrpSpPr>
        <p:grpSpPr>
          <a:xfrm>
            <a:off x="7360417" y="3035709"/>
            <a:ext cx="259238" cy="339198"/>
            <a:chOff x="-15652200" y="3335975"/>
            <a:chExt cx="232375" cy="304050"/>
          </a:xfrm>
        </p:grpSpPr>
        <p:sp>
          <p:nvSpPr>
            <p:cNvPr id="4203" name="Google Shape;4203;p60"/>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0"/>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0"/>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0"/>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0"/>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0"/>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0"/>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0"/>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0"/>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60"/>
          <p:cNvGrpSpPr/>
          <p:nvPr/>
        </p:nvGrpSpPr>
        <p:grpSpPr>
          <a:xfrm>
            <a:off x="1450980" y="3035709"/>
            <a:ext cx="340063" cy="339198"/>
            <a:chOff x="-20946600" y="3317850"/>
            <a:chExt cx="304825" cy="304050"/>
          </a:xfrm>
        </p:grpSpPr>
        <p:sp>
          <p:nvSpPr>
            <p:cNvPr id="4213" name="Google Shape;4213;p60"/>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0"/>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0"/>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6" name="Google Shape;4216;p60"/>
          <p:cNvGrpSpPr/>
          <p:nvPr/>
        </p:nvGrpSpPr>
        <p:grpSpPr>
          <a:xfrm>
            <a:off x="1451412" y="3454045"/>
            <a:ext cx="339198" cy="338975"/>
            <a:chOff x="-20945825" y="3692175"/>
            <a:chExt cx="304050" cy="303850"/>
          </a:xfrm>
        </p:grpSpPr>
        <p:sp>
          <p:nvSpPr>
            <p:cNvPr id="4217" name="Google Shape;4217;p60"/>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0"/>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0"/>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0"/>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60"/>
          <p:cNvGrpSpPr/>
          <p:nvPr/>
        </p:nvGrpSpPr>
        <p:grpSpPr>
          <a:xfrm>
            <a:off x="1470740" y="3872047"/>
            <a:ext cx="300543" cy="338306"/>
            <a:chOff x="-20930075" y="4066100"/>
            <a:chExt cx="269400" cy="303250"/>
          </a:xfrm>
        </p:grpSpPr>
        <p:sp>
          <p:nvSpPr>
            <p:cNvPr id="4222" name="Google Shape;4222;p60"/>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0"/>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4" name="Google Shape;4224;p60"/>
          <p:cNvGrpSpPr/>
          <p:nvPr/>
        </p:nvGrpSpPr>
        <p:grpSpPr>
          <a:xfrm>
            <a:off x="3570302" y="3035918"/>
            <a:ext cx="281215" cy="338780"/>
            <a:chOff x="-18994100" y="3334775"/>
            <a:chExt cx="252075" cy="303675"/>
          </a:xfrm>
        </p:grpSpPr>
        <p:sp>
          <p:nvSpPr>
            <p:cNvPr id="4225" name="Google Shape;4225;p60"/>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0"/>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0"/>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0"/>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9" name="Google Shape;4229;p60"/>
          <p:cNvGrpSpPr/>
          <p:nvPr/>
        </p:nvGrpSpPr>
        <p:grpSpPr>
          <a:xfrm>
            <a:off x="3581291" y="3454812"/>
            <a:ext cx="259238" cy="337441"/>
            <a:chOff x="-18983850" y="3710075"/>
            <a:chExt cx="232375" cy="302475"/>
          </a:xfrm>
        </p:grpSpPr>
        <p:sp>
          <p:nvSpPr>
            <p:cNvPr id="4230" name="Google Shape;4230;p60"/>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0"/>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0"/>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0"/>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60"/>
          <p:cNvGrpSpPr/>
          <p:nvPr/>
        </p:nvGrpSpPr>
        <p:grpSpPr>
          <a:xfrm>
            <a:off x="3540878" y="3872032"/>
            <a:ext cx="340063" cy="338334"/>
            <a:chOff x="-19020075" y="4084200"/>
            <a:chExt cx="304825" cy="303275"/>
          </a:xfrm>
        </p:grpSpPr>
        <p:sp>
          <p:nvSpPr>
            <p:cNvPr id="4235" name="Google Shape;4235;p60"/>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0"/>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0"/>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0"/>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0"/>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0"/>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0"/>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0"/>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0"/>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4" name="Google Shape;4244;p60"/>
          <p:cNvGrpSpPr/>
          <p:nvPr/>
        </p:nvGrpSpPr>
        <p:grpSpPr>
          <a:xfrm>
            <a:off x="5667647" y="3035277"/>
            <a:ext cx="299650" cy="340063"/>
            <a:chOff x="-17149475" y="3309200"/>
            <a:chExt cx="268600" cy="304825"/>
          </a:xfrm>
        </p:grpSpPr>
        <p:sp>
          <p:nvSpPr>
            <p:cNvPr id="4245" name="Google Shape;4245;p60"/>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0"/>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7" name="Google Shape;4247;p60"/>
          <p:cNvGrpSpPr/>
          <p:nvPr/>
        </p:nvGrpSpPr>
        <p:grpSpPr>
          <a:xfrm>
            <a:off x="5647873" y="3464909"/>
            <a:ext cx="339198" cy="317249"/>
            <a:chOff x="-17168375" y="3692750"/>
            <a:chExt cx="304050" cy="284375"/>
          </a:xfrm>
        </p:grpSpPr>
        <p:sp>
          <p:nvSpPr>
            <p:cNvPr id="4248" name="Google Shape;4248;p60"/>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0"/>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0"/>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0"/>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0"/>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0"/>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0"/>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60"/>
          <p:cNvGrpSpPr/>
          <p:nvPr/>
        </p:nvGrpSpPr>
        <p:grpSpPr>
          <a:xfrm>
            <a:off x="5645237" y="3871601"/>
            <a:ext cx="344469" cy="339198"/>
            <a:chOff x="-17170750" y="4058800"/>
            <a:chExt cx="308775" cy="304050"/>
          </a:xfrm>
        </p:grpSpPr>
        <p:sp>
          <p:nvSpPr>
            <p:cNvPr id="4256" name="Google Shape;4256;p60"/>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0"/>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0"/>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0"/>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0"/>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0"/>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0"/>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0"/>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0"/>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0"/>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0"/>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0"/>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0"/>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0"/>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0"/>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0"/>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0"/>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60"/>
          <p:cNvGrpSpPr/>
          <p:nvPr/>
        </p:nvGrpSpPr>
        <p:grpSpPr>
          <a:xfrm>
            <a:off x="7320004" y="3454812"/>
            <a:ext cx="340063" cy="337441"/>
            <a:chOff x="-15688425" y="3707725"/>
            <a:chExt cx="304825" cy="302475"/>
          </a:xfrm>
        </p:grpSpPr>
        <p:sp>
          <p:nvSpPr>
            <p:cNvPr id="4274" name="Google Shape;4274;p60"/>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0"/>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0"/>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0"/>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0"/>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0"/>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60"/>
          <p:cNvGrpSpPr/>
          <p:nvPr/>
        </p:nvGrpSpPr>
        <p:grpSpPr>
          <a:xfrm>
            <a:off x="1875277" y="3036365"/>
            <a:ext cx="340955" cy="337887"/>
            <a:chOff x="-20572500" y="3319025"/>
            <a:chExt cx="305625" cy="302875"/>
          </a:xfrm>
        </p:grpSpPr>
        <p:sp>
          <p:nvSpPr>
            <p:cNvPr id="4281" name="Google Shape;4281;p60"/>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0"/>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60"/>
          <p:cNvGrpSpPr/>
          <p:nvPr/>
        </p:nvGrpSpPr>
        <p:grpSpPr>
          <a:xfrm>
            <a:off x="1876155" y="3500608"/>
            <a:ext cx="339198" cy="245850"/>
            <a:chOff x="-20571700" y="3722875"/>
            <a:chExt cx="304050" cy="220375"/>
          </a:xfrm>
        </p:grpSpPr>
        <p:sp>
          <p:nvSpPr>
            <p:cNvPr id="4284" name="Google Shape;4284;p60"/>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0"/>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0"/>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0"/>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0"/>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0"/>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0"/>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1" name="Google Shape;4291;p60"/>
          <p:cNvGrpSpPr/>
          <p:nvPr/>
        </p:nvGrpSpPr>
        <p:grpSpPr>
          <a:xfrm>
            <a:off x="1875723" y="3871168"/>
            <a:ext cx="340063" cy="340063"/>
            <a:chOff x="-20571700" y="4066875"/>
            <a:chExt cx="304825" cy="304825"/>
          </a:xfrm>
        </p:grpSpPr>
        <p:sp>
          <p:nvSpPr>
            <p:cNvPr id="4292" name="Google Shape;4292;p60"/>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0"/>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0"/>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0"/>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0"/>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0"/>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60"/>
          <p:cNvGrpSpPr/>
          <p:nvPr/>
        </p:nvGrpSpPr>
        <p:grpSpPr>
          <a:xfrm>
            <a:off x="3964324" y="3034719"/>
            <a:ext cx="342712" cy="341178"/>
            <a:chOff x="-18645175" y="3334200"/>
            <a:chExt cx="307200" cy="305825"/>
          </a:xfrm>
        </p:grpSpPr>
        <p:sp>
          <p:nvSpPr>
            <p:cNvPr id="4299" name="Google Shape;4299;p60"/>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0"/>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0"/>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0"/>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0"/>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60"/>
          <p:cNvGrpSpPr/>
          <p:nvPr/>
        </p:nvGrpSpPr>
        <p:grpSpPr>
          <a:xfrm>
            <a:off x="3964771" y="3453487"/>
            <a:ext cx="341820" cy="340091"/>
            <a:chOff x="-18645175" y="3708500"/>
            <a:chExt cx="306400" cy="304850"/>
          </a:xfrm>
        </p:grpSpPr>
        <p:sp>
          <p:nvSpPr>
            <p:cNvPr id="4305" name="Google Shape;4305;p60"/>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0"/>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0"/>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0"/>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0"/>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0"/>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0"/>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2" name="Google Shape;4312;p60"/>
          <p:cNvGrpSpPr/>
          <p:nvPr/>
        </p:nvGrpSpPr>
        <p:grpSpPr>
          <a:xfrm>
            <a:off x="3963014" y="3870680"/>
            <a:ext cx="345334" cy="341039"/>
            <a:chOff x="-18647525" y="4082625"/>
            <a:chExt cx="309550" cy="305700"/>
          </a:xfrm>
        </p:grpSpPr>
        <p:sp>
          <p:nvSpPr>
            <p:cNvPr id="4313" name="Google Shape;4313;p60"/>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0"/>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0"/>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0"/>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60"/>
          <p:cNvGrpSpPr/>
          <p:nvPr/>
        </p:nvGrpSpPr>
        <p:grpSpPr>
          <a:xfrm>
            <a:off x="6084588" y="3035724"/>
            <a:ext cx="298758" cy="339170"/>
            <a:chOff x="-16775350" y="3309200"/>
            <a:chExt cx="267800" cy="304025"/>
          </a:xfrm>
        </p:grpSpPr>
        <p:sp>
          <p:nvSpPr>
            <p:cNvPr id="4318" name="Google Shape;4318;p60"/>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0"/>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0"/>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1" name="Google Shape;4321;p60"/>
          <p:cNvGrpSpPr/>
          <p:nvPr/>
        </p:nvGrpSpPr>
        <p:grpSpPr>
          <a:xfrm>
            <a:off x="6084588" y="3452609"/>
            <a:ext cx="298758" cy="341848"/>
            <a:chOff x="-16775350" y="3683300"/>
            <a:chExt cx="267800" cy="306425"/>
          </a:xfrm>
        </p:grpSpPr>
        <p:sp>
          <p:nvSpPr>
            <p:cNvPr id="4322" name="Google Shape;4322;p60"/>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0"/>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0"/>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60"/>
          <p:cNvGrpSpPr/>
          <p:nvPr/>
        </p:nvGrpSpPr>
        <p:grpSpPr>
          <a:xfrm>
            <a:off x="6063490" y="3871615"/>
            <a:ext cx="340955" cy="339170"/>
            <a:chOff x="-16794250" y="4058225"/>
            <a:chExt cx="305625" cy="304025"/>
          </a:xfrm>
        </p:grpSpPr>
        <p:sp>
          <p:nvSpPr>
            <p:cNvPr id="4326" name="Google Shape;4326;p60"/>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0"/>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0"/>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0"/>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0"/>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0"/>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0"/>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0"/>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0"/>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5" name="Google Shape;4335;p60"/>
          <p:cNvSpPr/>
          <p:nvPr/>
        </p:nvSpPr>
        <p:spPr>
          <a:xfrm>
            <a:off x="7318651"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6" name="Google Shape;4336;p60"/>
          <p:cNvGrpSpPr/>
          <p:nvPr/>
        </p:nvGrpSpPr>
        <p:grpSpPr>
          <a:xfrm>
            <a:off x="2290029" y="3035709"/>
            <a:ext cx="345334" cy="339198"/>
            <a:chOff x="-20199150" y="3317850"/>
            <a:chExt cx="309550" cy="304050"/>
          </a:xfrm>
        </p:grpSpPr>
        <p:sp>
          <p:nvSpPr>
            <p:cNvPr id="4337" name="Google Shape;4337;p60"/>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0"/>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0"/>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0"/>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0"/>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0"/>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0"/>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60"/>
          <p:cNvGrpSpPr/>
          <p:nvPr/>
        </p:nvGrpSpPr>
        <p:grpSpPr>
          <a:xfrm>
            <a:off x="2291786" y="3453390"/>
            <a:ext cx="341820" cy="340286"/>
            <a:chOff x="-20199150" y="3693150"/>
            <a:chExt cx="306400" cy="305025"/>
          </a:xfrm>
        </p:grpSpPr>
        <p:sp>
          <p:nvSpPr>
            <p:cNvPr id="4345" name="Google Shape;4345;p60"/>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0"/>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0"/>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0"/>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0"/>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0"/>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1" name="Google Shape;4351;p60"/>
          <p:cNvGrpSpPr/>
          <p:nvPr/>
        </p:nvGrpSpPr>
        <p:grpSpPr>
          <a:xfrm>
            <a:off x="2292218" y="3870722"/>
            <a:ext cx="340955" cy="340955"/>
            <a:chOff x="-20197575" y="4066875"/>
            <a:chExt cx="305625" cy="305625"/>
          </a:xfrm>
        </p:grpSpPr>
        <p:sp>
          <p:nvSpPr>
            <p:cNvPr id="4352" name="Google Shape;4352;p60"/>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0"/>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0"/>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0"/>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0"/>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0"/>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0"/>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0"/>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0" name="Google Shape;4360;p60"/>
          <p:cNvGrpSpPr/>
          <p:nvPr/>
        </p:nvGrpSpPr>
        <p:grpSpPr>
          <a:xfrm>
            <a:off x="4392532" y="3034161"/>
            <a:ext cx="339198" cy="342294"/>
            <a:chOff x="-18271050" y="3333200"/>
            <a:chExt cx="304050" cy="306825"/>
          </a:xfrm>
        </p:grpSpPr>
        <p:sp>
          <p:nvSpPr>
            <p:cNvPr id="4361" name="Google Shape;4361;p60"/>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0"/>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0"/>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0"/>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0"/>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60"/>
          <p:cNvGrpSpPr/>
          <p:nvPr/>
        </p:nvGrpSpPr>
        <p:grpSpPr>
          <a:xfrm>
            <a:off x="4392965" y="3454379"/>
            <a:ext cx="338334" cy="338306"/>
            <a:chOff x="-18270275" y="3710875"/>
            <a:chExt cx="303275" cy="303250"/>
          </a:xfrm>
        </p:grpSpPr>
        <p:sp>
          <p:nvSpPr>
            <p:cNvPr id="4367" name="Google Shape;4367;p60"/>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0"/>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0"/>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0"/>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0"/>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0"/>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60"/>
          <p:cNvGrpSpPr/>
          <p:nvPr/>
        </p:nvGrpSpPr>
        <p:grpSpPr>
          <a:xfrm>
            <a:off x="4433391" y="3872032"/>
            <a:ext cx="257480" cy="338334"/>
            <a:chOff x="-18234025" y="4084200"/>
            <a:chExt cx="230800" cy="303275"/>
          </a:xfrm>
        </p:grpSpPr>
        <p:sp>
          <p:nvSpPr>
            <p:cNvPr id="4374" name="Google Shape;4374;p60"/>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0"/>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0"/>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7" name="Google Shape;4377;p60"/>
          <p:cNvGrpSpPr/>
          <p:nvPr/>
        </p:nvGrpSpPr>
        <p:grpSpPr>
          <a:xfrm>
            <a:off x="6482160" y="3035277"/>
            <a:ext cx="339198" cy="340063"/>
            <a:chOff x="-16419350" y="3308400"/>
            <a:chExt cx="304050" cy="304825"/>
          </a:xfrm>
        </p:grpSpPr>
        <p:sp>
          <p:nvSpPr>
            <p:cNvPr id="4378" name="Google Shape;4378;p60"/>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0"/>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0"/>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0"/>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0"/>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0"/>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0"/>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60"/>
          <p:cNvGrpSpPr/>
          <p:nvPr/>
        </p:nvGrpSpPr>
        <p:grpSpPr>
          <a:xfrm>
            <a:off x="6502381" y="3452596"/>
            <a:ext cx="298758" cy="341876"/>
            <a:chOff x="-16401225" y="3683275"/>
            <a:chExt cx="267800" cy="306450"/>
          </a:xfrm>
        </p:grpSpPr>
        <p:sp>
          <p:nvSpPr>
            <p:cNvPr id="4386" name="Google Shape;4386;p60"/>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0"/>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0"/>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0"/>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0"/>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0"/>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0"/>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60"/>
          <p:cNvGrpSpPr/>
          <p:nvPr/>
        </p:nvGrpSpPr>
        <p:grpSpPr>
          <a:xfrm>
            <a:off x="6481728" y="3872033"/>
            <a:ext cx="340063" cy="338334"/>
            <a:chOff x="-16419350" y="4058200"/>
            <a:chExt cx="304825" cy="303275"/>
          </a:xfrm>
        </p:grpSpPr>
        <p:sp>
          <p:nvSpPr>
            <p:cNvPr id="4394" name="Google Shape;4394;p60"/>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0"/>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0"/>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0"/>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0"/>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0"/>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0"/>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1" name="Google Shape;4401;p60"/>
          <p:cNvGrpSpPr/>
          <p:nvPr/>
        </p:nvGrpSpPr>
        <p:grpSpPr>
          <a:xfrm>
            <a:off x="7738242" y="3036364"/>
            <a:ext cx="340091" cy="337887"/>
            <a:chOff x="-15296200" y="3326900"/>
            <a:chExt cx="304850" cy="302875"/>
          </a:xfrm>
        </p:grpSpPr>
        <p:sp>
          <p:nvSpPr>
            <p:cNvPr id="4402" name="Google Shape;4402;p60"/>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0"/>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0"/>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0"/>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0"/>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7" name="Google Shape;4407;p60"/>
          <p:cNvGrpSpPr/>
          <p:nvPr/>
        </p:nvGrpSpPr>
        <p:grpSpPr>
          <a:xfrm>
            <a:off x="2691143" y="3048776"/>
            <a:ext cx="367311" cy="313065"/>
            <a:chOff x="-19835275" y="3330250"/>
            <a:chExt cx="329250" cy="280625"/>
          </a:xfrm>
        </p:grpSpPr>
        <p:sp>
          <p:nvSpPr>
            <p:cNvPr id="4408" name="Google Shape;4408;p60"/>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0"/>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0"/>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60"/>
          <p:cNvGrpSpPr/>
          <p:nvPr/>
        </p:nvGrpSpPr>
        <p:grpSpPr>
          <a:xfrm>
            <a:off x="2704753" y="3453850"/>
            <a:ext cx="340091" cy="339366"/>
            <a:chOff x="-19822675" y="3692750"/>
            <a:chExt cx="304850" cy="304200"/>
          </a:xfrm>
        </p:grpSpPr>
        <p:sp>
          <p:nvSpPr>
            <p:cNvPr id="4412" name="Google Shape;4412;p60"/>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0"/>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0"/>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0"/>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0"/>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60"/>
          <p:cNvGrpSpPr/>
          <p:nvPr/>
        </p:nvGrpSpPr>
        <p:grpSpPr>
          <a:xfrm>
            <a:off x="2705200" y="3871168"/>
            <a:ext cx="339198" cy="340063"/>
            <a:chOff x="-19822675" y="4066875"/>
            <a:chExt cx="304050" cy="304825"/>
          </a:xfrm>
        </p:grpSpPr>
        <p:sp>
          <p:nvSpPr>
            <p:cNvPr id="4418" name="Google Shape;4418;p60"/>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0"/>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0"/>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0"/>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0"/>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0"/>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4" name="Google Shape;4424;p60"/>
          <p:cNvGrpSpPr/>
          <p:nvPr/>
        </p:nvGrpSpPr>
        <p:grpSpPr>
          <a:xfrm>
            <a:off x="4825783" y="3035709"/>
            <a:ext cx="301435" cy="339198"/>
            <a:chOff x="-17878825" y="3334400"/>
            <a:chExt cx="270200" cy="304050"/>
          </a:xfrm>
        </p:grpSpPr>
        <p:sp>
          <p:nvSpPr>
            <p:cNvPr id="4425" name="Google Shape;4425;p60"/>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0"/>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0"/>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0"/>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0"/>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0"/>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0"/>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2" name="Google Shape;4432;p60"/>
          <p:cNvGrpSpPr/>
          <p:nvPr/>
        </p:nvGrpSpPr>
        <p:grpSpPr>
          <a:xfrm>
            <a:off x="4806023" y="3453055"/>
            <a:ext cx="340955" cy="340955"/>
            <a:chOff x="-17896150" y="3709300"/>
            <a:chExt cx="305625" cy="305625"/>
          </a:xfrm>
        </p:grpSpPr>
        <p:sp>
          <p:nvSpPr>
            <p:cNvPr id="4433" name="Google Shape;4433;p60"/>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0"/>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0"/>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0"/>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7" name="Google Shape;4437;p60"/>
          <p:cNvGrpSpPr/>
          <p:nvPr/>
        </p:nvGrpSpPr>
        <p:grpSpPr>
          <a:xfrm>
            <a:off x="4827108" y="3870721"/>
            <a:ext cx="298786" cy="340955"/>
            <a:chOff x="-17878025" y="4082625"/>
            <a:chExt cx="267825" cy="305625"/>
          </a:xfrm>
        </p:grpSpPr>
        <p:sp>
          <p:nvSpPr>
            <p:cNvPr id="4438" name="Google Shape;4438;p60"/>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0"/>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0"/>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0"/>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0"/>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0"/>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0"/>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60"/>
          <p:cNvGrpSpPr/>
          <p:nvPr/>
        </p:nvGrpSpPr>
        <p:grpSpPr>
          <a:xfrm>
            <a:off x="6899534" y="3045374"/>
            <a:ext cx="340091" cy="319870"/>
            <a:chOff x="-16044450" y="3317850"/>
            <a:chExt cx="304850" cy="286725"/>
          </a:xfrm>
        </p:grpSpPr>
        <p:sp>
          <p:nvSpPr>
            <p:cNvPr id="4446" name="Google Shape;4446;p60"/>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0"/>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0"/>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0"/>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0" name="Google Shape;4450;p60"/>
          <p:cNvSpPr/>
          <p:nvPr/>
        </p:nvSpPr>
        <p:spPr>
          <a:xfrm>
            <a:off x="6899927"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1" name="Google Shape;4451;p60"/>
          <p:cNvGrpSpPr/>
          <p:nvPr/>
        </p:nvGrpSpPr>
        <p:grpSpPr>
          <a:xfrm>
            <a:off x="6928540" y="3871713"/>
            <a:ext cx="282079" cy="338975"/>
            <a:chOff x="-16018450" y="4058400"/>
            <a:chExt cx="252850" cy="303850"/>
          </a:xfrm>
        </p:grpSpPr>
        <p:sp>
          <p:nvSpPr>
            <p:cNvPr id="4452" name="Google Shape;4452;p60"/>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0"/>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0"/>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0"/>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6" name="Google Shape;4456;p60"/>
          <p:cNvSpPr/>
          <p:nvPr/>
        </p:nvSpPr>
        <p:spPr>
          <a:xfrm>
            <a:off x="7738239"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7" name="Google Shape;4457;p60"/>
          <p:cNvGrpSpPr/>
          <p:nvPr/>
        </p:nvGrpSpPr>
        <p:grpSpPr>
          <a:xfrm>
            <a:off x="6112322" y="2113746"/>
            <a:ext cx="264341" cy="300905"/>
            <a:chOff x="4995050" y="3245650"/>
            <a:chExt cx="236950" cy="269725"/>
          </a:xfrm>
        </p:grpSpPr>
        <p:sp>
          <p:nvSpPr>
            <p:cNvPr id="4458" name="Google Shape;4458;p60"/>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0"/>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0"/>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1" name="Google Shape;4461;p60"/>
            <p:cNvGrpSpPr/>
            <p:nvPr/>
          </p:nvGrpSpPr>
          <p:grpSpPr>
            <a:xfrm>
              <a:off x="4995050" y="3245650"/>
              <a:ext cx="236950" cy="269725"/>
              <a:chOff x="4995050" y="3245650"/>
              <a:chExt cx="236950" cy="269725"/>
            </a:xfrm>
          </p:grpSpPr>
          <p:sp>
            <p:nvSpPr>
              <p:cNvPr id="4462" name="Google Shape;4462;p60"/>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0"/>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grpSp>
        <p:nvGrpSpPr>
          <p:cNvPr id="4464" name="Google Shape;4464;p60"/>
          <p:cNvGrpSpPr/>
          <p:nvPr/>
        </p:nvGrpSpPr>
        <p:grpSpPr>
          <a:xfrm>
            <a:off x="4389657" y="1677273"/>
            <a:ext cx="347129" cy="345366"/>
            <a:chOff x="4724650" y="2885700"/>
            <a:chExt cx="270750" cy="269375"/>
          </a:xfrm>
        </p:grpSpPr>
        <p:sp>
          <p:nvSpPr>
            <p:cNvPr id="4465" name="Google Shape;4465;p60"/>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0"/>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0"/>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0"/>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0"/>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0"/>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0"/>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60"/>
          <p:cNvGrpSpPr/>
          <p:nvPr/>
        </p:nvGrpSpPr>
        <p:grpSpPr>
          <a:xfrm>
            <a:off x="3577077" y="1673302"/>
            <a:ext cx="279462" cy="335722"/>
            <a:chOff x="4459350" y="2882125"/>
            <a:chExt cx="228375" cy="274350"/>
          </a:xfrm>
        </p:grpSpPr>
        <p:sp>
          <p:nvSpPr>
            <p:cNvPr id="4473" name="Google Shape;4473;p60"/>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0"/>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0"/>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0"/>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0"/>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4478" name="Google Shape;4478;p60"/>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4482" name="Shape 4482"/>
        <p:cNvGrpSpPr/>
        <p:nvPr/>
      </p:nvGrpSpPr>
      <p:grpSpPr>
        <a:xfrm>
          <a:off x="0" y="0"/>
          <a:ext cx="0" cy="0"/>
          <a:chOff x="0" y="0"/>
          <a:chExt cx="0" cy="0"/>
        </a:xfrm>
      </p:grpSpPr>
      <p:sp>
        <p:nvSpPr>
          <p:cNvPr id="4483" name="Google Shape;4483;p6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t>Performing </a:t>
            </a:r>
            <a:r>
              <a:rPr lang="es">
                <a:solidFill>
                  <a:srgbClr val="FFFFFF"/>
                </a:solidFill>
                <a:latin typeface="Proxima Nova Semibold"/>
                <a:ea typeface="Proxima Nova Semibold"/>
                <a:cs typeface="Proxima Nova Semibold"/>
                <a:sym typeface="Proxima Nova Semibold"/>
              </a:rPr>
              <a:t>Arts Icons</a:t>
            </a:r>
            <a:endParaRPr>
              <a:solidFill>
                <a:srgbClr val="FFFFFF"/>
              </a:solidFill>
              <a:latin typeface="Proxima Nova Semibold"/>
              <a:ea typeface="Proxima Nova Semibold"/>
              <a:cs typeface="Proxima Nova Semibold"/>
              <a:sym typeface="Proxima Nova Semibold"/>
            </a:endParaRPr>
          </a:p>
        </p:txBody>
      </p:sp>
      <p:grpSp>
        <p:nvGrpSpPr>
          <p:cNvPr id="4484" name="Google Shape;4484;p61"/>
          <p:cNvGrpSpPr/>
          <p:nvPr/>
        </p:nvGrpSpPr>
        <p:grpSpPr>
          <a:xfrm>
            <a:off x="1624426" y="1670551"/>
            <a:ext cx="342328" cy="339793"/>
            <a:chOff x="-13966675" y="1639700"/>
            <a:chExt cx="354450" cy="351825"/>
          </a:xfrm>
        </p:grpSpPr>
        <p:sp>
          <p:nvSpPr>
            <p:cNvPr id="4485" name="Google Shape;4485;p61"/>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1"/>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1"/>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1"/>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1"/>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0" name="Google Shape;4490;p61"/>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1"/>
          <p:cNvSpPr/>
          <p:nvPr/>
        </p:nvSpPr>
        <p:spPr>
          <a:xfrm>
            <a:off x="2110077" y="250880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2" name="Google Shape;4492;p61"/>
          <p:cNvGrpSpPr/>
          <p:nvPr/>
        </p:nvGrpSpPr>
        <p:grpSpPr>
          <a:xfrm>
            <a:off x="3336047" y="1670237"/>
            <a:ext cx="340034" cy="340420"/>
            <a:chOff x="-12199250" y="1662675"/>
            <a:chExt cx="352075" cy="352475"/>
          </a:xfrm>
        </p:grpSpPr>
        <p:sp>
          <p:nvSpPr>
            <p:cNvPr id="4493" name="Google Shape;4493;p61"/>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1"/>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1"/>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6" name="Google Shape;4496;p61"/>
          <p:cNvGrpSpPr/>
          <p:nvPr/>
        </p:nvGrpSpPr>
        <p:grpSpPr>
          <a:xfrm>
            <a:off x="3334900" y="2077104"/>
            <a:ext cx="342328" cy="342328"/>
            <a:chOff x="-12199250" y="2096250"/>
            <a:chExt cx="354450" cy="354450"/>
          </a:xfrm>
        </p:grpSpPr>
        <p:sp>
          <p:nvSpPr>
            <p:cNvPr id="4497" name="Google Shape;4497;p61"/>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1"/>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9" name="Google Shape;4499;p61"/>
          <p:cNvGrpSpPr/>
          <p:nvPr/>
        </p:nvGrpSpPr>
        <p:grpSpPr>
          <a:xfrm>
            <a:off x="3763489" y="2507658"/>
            <a:ext cx="340034" cy="341579"/>
            <a:chOff x="-12199250" y="2530225"/>
            <a:chExt cx="352075" cy="353675"/>
          </a:xfrm>
        </p:grpSpPr>
        <p:sp>
          <p:nvSpPr>
            <p:cNvPr id="4500" name="Google Shape;4500;p61"/>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1"/>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1"/>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1"/>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4" name="Google Shape;4504;p61"/>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5" name="Google Shape;4505;p61"/>
          <p:cNvGrpSpPr/>
          <p:nvPr/>
        </p:nvGrpSpPr>
        <p:grpSpPr>
          <a:xfrm>
            <a:off x="5042451" y="2078613"/>
            <a:ext cx="342328" cy="339310"/>
            <a:chOff x="-10462550" y="2057650"/>
            <a:chExt cx="354450" cy="351325"/>
          </a:xfrm>
        </p:grpSpPr>
        <p:sp>
          <p:nvSpPr>
            <p:cNvPr id="4506" name="Google Shape;4506;p61"/>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1"/>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8" name="Google Shape;4508;p61"/>
          <p:cNvSpPr/>
          <p:nvPr/>
        </p:nvSpPr>
        <p:spPr>
          <a:xfrm>
            <a:off x="5484357" y="25076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9" name="Google Shape;4509;p61"/>
          <p:cNvGrpSpPr/>
          <p:nvPr/>
        </p:nvGrpSpPr>
        <p:grpSpPr>
          <a:xfrm>
            <a:off x="6735937" y="1670176"/>
            <a:ext cx="375044" cy="340541"/>
            <a:chOff x="-8692750" y="1622100"/>
            <a:chExt cx="388325" cy="352600"/>
          </a:xfrm>
        </p:grpSpPr>
        <p:sp>
          <p:nvSpPr>
            <p:cNvPr id="4510" name="Google Shape;4510;p61"/>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1"/>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2" name="Google Shape;4512;p61"/>
          <p:cNvGrpSpPr/>
          <p:nvPr/>
        </p:nvGrpSpPr>
        <p:grpSpPr>
          <a:xfrm>
            <a:off x="2049214" y="1669657"/>
            <a:ext cx="341555" cy="341579"/>
            <a:chOff x="-13529550" y="1639425"/>
            <a:chExt cx="353650" cy="353675"/>
          </a:xfrm>
        </p:grpSpPr>
        <p:sp>
          <p:nvSpPr>
            <p:cNvPr id="4513" name="Google Shape;4513;p61"/>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1"/>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1"/>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1"/>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1"/>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1"/>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1"/>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1"/>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1" name="Google Shape;4521;p61"/>
          <p:cNvGrpSpPr/>
          <p:nvPr/>
        </p:nvGrpSpPr>
        <p:grpSpPr>
          <a:xfrm>
            <a:off x="2048067" y="2078239"/>
            <a:ext cx="343849" cy="340058"/>
            <a:chOff x="-13531925" y="2075775"/>
            <a:chExt cx="356025" cy="352100"/>
          </a:xfrm>
        </p:grpSpPr>
        <p:sp>
          <p:nvSpPr>
            <p:cNvPr id="4522" name="Google Shape;4522;p61"/>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1"/>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4" name="Google Shape;4524;p61"/>
          <p:cNvGrpSpPr/>
          <p:nvPr/>
        </p:nvGrpSpPr>
        <p:grpSpPr>
          <a:xfrm>
            <a:off x="2477030" y="2508044"/>
            <a:ext cx="340807" cy="340807"/>
            <a:chOff x="-13528775" y="2507400"/>
            <a:chExt cx="352875" cy="352875"/>
          </a:xfrm>
        </p:grpSpPr>
        <p:sp>
          <p:nvSpPr>
            <p:cNvPr id="4525" name="Google Shape;4525;p61"/>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1"/>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1"/>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8" name="Google Shape;4528;p61"/>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1"/>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0" name="Google Shape;4530;p61"/>
          <p:cNvGrpSpPr/>
          <p:nvPr/>
        </p:nvGrpSpPr>
        <p:grpSpPr>
          <a:xfrm>
            <a:off x="4203464" y="2507658"/>
            <a:ext cx="308090" cy="341579"/>
            <a:chOff x="-11747150" y="2530225"/>
            <a:chExt cx="319000" cy="353675"/>
          </a:xfrm>
        </p:grpSpPr>
        <p:sp>
          <p:nvSpPr>
            <p:cNvPr id="4531" name="Google Shape;4531;p61"/>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1"/>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3" name="Google Shape;4533;p61"/>
          <p:cNvGrpSpPr/>
          <p:nvPr/>
        </p:nvGrpSpPr>
        <p:grpSpPr>
          <a:xfrm>
            <a:off x="5472870" y="1670044"/>
            <a:ext cx="340807" cy="340807"/>
            <a:chOff x="-10027775" y="1622900"/>
            <a:chExt cx="352875" cy="352875"/>
          </a:xfrm>
        </p:grpSpPr>
        <p:sp>
          <p:nvSpPr>
            <p:cNvPr id="4534" name="Google Shape;4534;p61"/>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1"/>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1"/>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1"/>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1"/>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1"/>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0" name="Google Shape;4540;p61"/>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1" name="Google Shape;4541;p61"/>
          <p:cNvGrpSpPr/>
          <p:nvPr/>
        </p:nvGrpSpPr>
        <p:grpSpPr>
          <a:xfrm>
            <a:off x="5909439" y="2507283"/>
            <a:ext cx="322553" cy="342328"/>
            <a:chOff x="-10019125" y="2490075"/>
            <a:chExt cx="333975" cy="354450"/>
          </a:xfrm>
        </p:grpSpPr>
        <p:sp>
          <p:nvSpPr>
            <p:cNvPr id="4542" name="Google Shape;4542;p61"/>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1"/>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1"/>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1"/>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6" name="Google Shape;4546;p61"/>
          <p:cNvGrpSpPr/>
          <p:nvPr/>
        </p:nvGrpSpPr>
        <p:grpSpPr>
          <a:xfrm>
            <a:off x="6747346" y="2076718"/>
            <a:ext cx="352227" cy="343100"/>
            <a:chOff x="-8684100" y="2032450"/>
            <a:chExt cx="364700" cy="355250"/>
          </a:xfrm>
        </p:grpSpPr>
        <p:sp>
          <p:nvSpPr>
            <p:cNvPr id="4547" name="Google Shape;4547;p61"/>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1"/>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1"/>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0" name="Google Shape;4550;p61"/>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1" name="Google Shape;4551;p61"/>
          <p:cNvGrpSpPr/>
          <p:nvPr/>
        </p:nvGrpSpPr>
        <p:grpSpPr>
          <a:xfrm>
            <a:off x="2479634" y="2077406"/>
            <a:ext cx="343849" cy="341724"/>
            <a:chOff x="-13095575" y="2073400"/>
            <a:chExt cx="356025" cy="353825"/>
          </a:xfrm>
        </p:grpSpPr>
        <p:sp>
          <p:nvSpPr>
            <p:cNvPr id="4552" name="Google Shape;4552;p61"/>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1"/>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1"/>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1"/>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1"/>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1"/>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1"/>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1"/>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0" name="Google Shape;4560;p61"/>
          <p:cNvSpPr/>
          <p:nvPr/>
        </p:nvSpPr>
        <p:spPr>
          <a:xfrm>
            <a:off x="2908227" y="250804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1" name="Google Shape;4561;p61"/>
          <p:cNvGrpSpPr/>
          <p:nvPr/>
        </p:nvGrpSpPr>
        <p:grpSpPr>
          <a:xfrm>
            <a:off x="4189710" y="1669235"/>
            <a:ext cx="343100" cy="342424"/>
            <a:chOff x="-11332875" y="1660700"/>
            <a:chExt cx="355250" cy="354550"/>
          </a:xfrm>
        </p:grpSpPr>
        <p:sp>
          <p:nvSpPr>
            <p:cNvPr id="4562" name="Google Shape;4562;p61"/>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1"/>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1"/>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1"/>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6" name="Google Shape;4566;p61"/>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1"/>
          <p:cNvSpPr/>
          <p:nvPr/>
        </p:nvSpPr>
        <p:spPr>
          <a:xfrm>
            <a:off x="4616792" y="252895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8" name="Google Shape;4568;p61"/>
          <p:cNvGrpSpPr/>
          <p:nvPr/>
        </p:nvGrpSpPr>
        <p:grpSpPr>
          <a:xfrm>
            <a:off x="5916673" y="1668522"/>
            <a:ext cx="299736" cy="343849"/>
            <a:chOff x="-9570950" y="1622100"/>
            <a:chExt cx="310350" cy="356025"/>
          </a:xfrm>
        </p:grpSpPr>
        <p:sp>
          <p:nvSpPr>
            <p:cNvPr id="4569" name="Google Shape;4569;p61"/>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1"/>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1" name="Google Shape;4571;p61"/>
          <p:cNvGrpSpPr/>
          <p:nvPr/>
        </p:nvGrpSpPr>
        <p:grpSpPr>
          <a:xfrm>
            <a:off x="5895377" y="2077478"/>
            <a:ext cx="342328" cy="341579"/>
            <a:chOff x="-9594575" y="2056875"/>
            <a:chExt cx="354450" cy="353675"/>
          </a:xfrm>
        </p:grpSpPr>
        <p:sp>
          <p:nvSpPr>
            <p:cNvPr id="4572" name="Google Shape;4572;p61"/>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1"/>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1"/>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5" name="Google Shape;4575;p61"/>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6" name="Google Shape;4576;p61"/>
          <p:cNvGrpSpPr/>
          <p:nvPr/>
        </p:nvGrpSpPr>
        <p:grpSpPr>
          <a:xfrm>
            <a:off x="2902515" y="1670043"/>
            <a:ext cx="342328" cy="340807"/>
            <a:chOff x="-12661600" y="1640225"/>
            <a:chExt cx="354450" cy="352875"/>
          </a:xfrm>
        </p:grpSpPr>
        <p:sp>
          <p:nvSpPr>
            <p:cNvPr id="4577" name="Google Shape;4577;p61"/>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1"/>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1"/>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61"/>
          <p:cNvGrpSpPr/>
          <p:nvPr/>
        </p:nvGrpSpPr>
        <p:grpSpPr>
          <a:xfrm>
            <a:off x="2902889" y="2098581"/>
            <a:ext cx="341579" cy="299374"/>
            <a:chOff x="-12660025" y="2096250"/>
            <a:chExt cx="353675" cy="309975"/>
          </a:xfrm>
        </p:grpSpPr>
        <p:sp>
          <p:nvSpPr>
            <p:cNvPr id="4581" name="Google Shape;4581;p61"/>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1"/>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1"/>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1"/>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1"/>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1"/>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61"/>
          <p:cNvGrpSpPr/>
          <p:nvPr/>
        </p:nvGrpSpPr>
        <p:grpSpPr>
          <a:xfrm>
            <a:off x="3328809" y="2507477"/>
            <a:ext cx="344622" cy="341941"/>
            <a:chOff x="-12663175" y="2506800"/>
            <a:chExt cx="356825" cy="354050"/>
          </a:xfrm>
        </p:grpSpPr>
        <p:sp>
          <p:nvSpPr>
            <p:cNvPr id="4588" name="Google Shape;4588;p61"/>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1"/>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1"/>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1"/>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61"/>
          <p:cNvGrpSpPr/>
          <p:nvPr/>
        </p:nvGrpSpPr>
        <p:grpSpPr>
          <a:xfrm>
            <a:off x="4612603" y="1669657"/>
            <a:ext cx="340807" cy="341579"/>
            <a:chOff x="-10896525" y="1663050"/>
            <a:chExt cx="352875" cy="353675"/>
          </a:xfrm>
        </p:grpSpPr>
        <p:sp>
          <p:nvSpPr>
            <p:cNvPr id="4593" name="Google Shape;4593;p61"/>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1"/>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5" name="Google Shape;4595;p61"/>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6" name="Google Shape;4596;p61"/>
          <p:cNvGrpSpPr/>
          <p:nvPr/>
        </p:nvGrpSpPr>
        <p:grpSpPr>
          <a:xfrm>
            <a:off x="5039658" y="2518692"/>
            <a:ext cx="341579" cy="319511"/>
            <a:chOff x="-10898100" y="2542050"/>
            <a:chExt cx="353675" cy="330825"/>
          </a:xfrm>
        </p:grpSpPr>
        <p:sp>
          <p:nvSpPr>
            <p:cNvPr id="4597" name="Google Shape;4597;p61"/>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1"/>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1"/>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1"/>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1"/>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1"/>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61"/>
          <p:cNvGrpSpPr/>
          <p:nvPr/>
        </p:nvGrpSpPr>
        <p:grpSpPr>
          <a:xfrm>
            <a:off x="6322049" y="1670732"/>
            <a:ext cx="340058" cy="339430"/>
            <a:chOff x="-9157450" y="1622750"/>
            <a:chExt cx="352100" cy="351450"/>
          </a:xfrm>
        </p:grpSpPr>
        <p:sp>
          <p:nvSpPr>
            <p:cNvPr id="4604" name="Google Shape;4604;p61"/>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1"/>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61"/>
          <p:cNvGrpSpPr/>
          <p:nvPr/>
        </p:nvGrpSpPr>
        <p:grpSpPr>
          <a:xfrm>
            <a:off x="6360089" y="2078999"/>
            <a:ext cx="263977" cy="338537"/>
            <a:chOff x="-9119650" y="2056875"/>
            <a:chExt cx="273325" cy="350525"/>
          </a:xfrm>
        </p:grpSpPr>
        <p:sp>
          <p:nvSpPr>
            <p:cNvPr id="4607" name="Google Shape;4607;p61"/>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1"/>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9" name="Google Shape;4609;p61"/>
          <p:cNvSpPr/>
          <p:nvPr/>
        </p:nvSpPr>
        <p:spPr>
          <a:xfrm>
            <a:off x="6749502" y="2507674"/>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1"/>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1" name="Google Shape;4611;p61"/>
          <p:cNvGrpSpPr/>
          <p:nvPr/>
        </p:nvGrpSpPr>
        <p:grpSpPr>
          <a:xfrm>
            <a:off x="1624800" y="3048000"/>
            <a:ext cx="341579" cy="340348"/>
            <a:chOff x="-13947000" y="3212800"/>
            <a:chExt cx="353675" cy="352400"/>
          </a:xfrm>
        </p:grpSpPr>
        <p:sp>
          <p:nvSpPr>
            <p:cNvPr id="4612" name="Google Shape;4612;p6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61"/>
          <p:cNvGrpSpPr/>
          <p:nvPr/>
        </p:nvGrpSpPr>
        <p:grpSpPr>
          <a:xfrm>
            <a:off x="1624812" y="3470706"/>
            <a:ext cx="341555" cy="340058"/>
            <a:chOff x="-13946200" y="3647075"/>
            <a:chExt cx="353650" cy="352100"/>
          </a:xfrm>
        </p:grpSpPr>
        <p:sp>
          <p:nvSpPr>
            <p:cNvPr id="4615" name="Google Shape;4615;p6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1" name="Google Shape;4621;p61"/>
          <p:cNvSpPr/>
          <p:nvPr/>
        </p:nvSpPr>
        <p:spPr>
          <a:xfrm>
            <a:off x="2089916" y="389032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2" name="Google Shape;4622;p61"/>
          <p:cNvGrpSpPr/>
          <p:nvPr/>
        </p:nvGrpSpPr>
        <p:grpSpPr>
          <a:xfrm>
            <a:off x="3334900" y="3048338"/>
            <a:ext cx="342328" cy="339672"/>
            <a:chOff x="-12163025" y="3214275"/>
            <a:chExt cx="354450" cy="351700"/>
          </a:xfrm>
        </p:grpSpPr>
        <p:sp>
          <p:nvSpPr>
            <p:cNvPr id="4623" name="Google Shape;4623;p6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6" name="Google Shape;4626;p61"/>
          <p:cNvGrpSpPr/>
          <p:nvPr/>
        </p:nvGrpSpPr>
        <p:grpSpPr>
          <a:xfrm>
            <a:off x="3335649" y="3469958"/>
            <a:ext cx="340831" cy="341555"/>
            <a:chOff x="-12160675" y="3647875"/>
            <a:chExt cx="352900" cy="353650"/>
          </a:xfrm>
        </p:grpSpPr>
        <p:sp>
          <p:nvSpPr>
            <p:cNvPr id="4627" name="Google Shape;4627;p6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4" name="Google Shape;4634;p61"/>
          <p:cNvGrpSpPr/>
          <p:nvPr/>
        </p:nvGrpSpPr>
        <p:grpSpPr>
          <a:xfrm>
            <a:off x="3769149" y="3889187"/>
            <a:ext cx="340058" cy="341555"/>
            <a:chOff x="-12160675" y="4081850"/>
            <a:chExt cx="352100" cy="353650"/>
          </a:xfrm>
        </p:grpSpPr>
        <p:sp>
          <p:nvSpPr>
            <p:cNvPr id="4635" name="Google Shape;4635;p6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61"/>
          <p:cNvGrpSpPr/>
          <p:nvPr/>
        </p:nvGrpSpPr>
        <p:grpSpPr>
          <a:xfrm>
            <a:off x="5043212" y="3047674"/>
            <a:ext cx="340807" cy="341000"/>
            <a:chOff x="-10391650" y="3180600"/>
            <a:chExt cx="352875" cy="353075"/>
          </a:xfrm>
        </p:grpSpPr>
        <p:sp>
          <p:nvSpPr>
            <p:cNvPr id="4642" name="Google Shape;4642;p6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8" name="Google Shape;4648;p61"/>
          <p:cNvGrpSpPr/>
          <p:nvPr/>
        </p:nvGrpSpPr>
        <p:grpSpPr>
          <a:xfrm>
            <a:off x="5043586" y="3471081"/>
            <a:ext cx="340058" cy="339310"/>
            <a:chOff x="-10390875" y="3616350"/>
            <a:chExt cx="352100" cy="351325"/>
          </a:xfrm>
        </p:grpSpPr>
        <p:sp>
          <p:nvSpPr>
            <p:cNvPr id="4649" name="Google Shape;4649;p6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2" name="Google Shape;4652;p61"/>
          <p:cNvGrpSpPr/>
          <p:nvPr/>
        </p:nvGrpSpPr>
        <p:grpSpPr>
          <a:xfrm>
            <a:off x="5496860" y="3889936"/>
            <a:ext cx="299736" cy="340058"/>
            <a:chOff x="-10370400" y="4049550"/>
            <a:chExt cx="310350" cy="352100"/>
          </a:xfrm>
        </p:grpSpPr>
        <p:sp>
          <p:nvSpPr>
            <p:cNvPr id="4653" name="Google Shape;4653;p6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61"/>
          <p:cNvGrpSpPr/>
          <p:nvPr/>
        </p:nvGrpSpPr>
        <p:grpSpPr>
          <a:xfrm>
            <a:off x="6741635" y="3048060"/>
            <a:ext cx="363648" cy="340227"/>
            <a:chOff x="-8674650" y="3210975"/>
            <a:chExt cx="376525" cy="352275"/>
          </a:xfrm>
        </p:grpSpPr>
        <p:sp>
          <p:nvSpPr>
            <p:cNvPr id="4659" name="Google Shape;4659;p6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5" name="Google Shape;4665;p61"/>
          <p:cNvGrpSpPr/>
          <p:nvPr/>
        </p:nvGrpSpPr>
        <p:grpSpPr>
          <a:xfrm>
            <a:off x="2049202" y="3047384"/>
            <a:ext cx="341579" cy="341579"/>
            <a:chOff x="-13512225" y="3211525"/>
            <a:chExt cx="353675" cy="353675"/>
          </a:xfrm>
        </p:grpSpPr>
        <p:sp>
          <p:nvSpPr>
            <p:cNvPr id="4666" name="Google Shape;4666;p6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61"/>
          <p:cNvGrpSpPr/>
          <p:nvPr/>
        </p:nvGrpSpPr>
        <p:grpSpPr>
          <a:xfrm>
            <a:off x="2049202" y="3470706"/>
            <a:ext cx="341579" cy="340058"/>
            <a:chOff x="-13512225" y="3647075"/>
            <a:chExt cx="353675" cy="352100"/>
          </a:xfrm>
        </p:grpSpPr>
        <p:sp>
          <p:nvSpPr>
            <p:cNvPr id="4672" name="Google Shape;4672;p6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2" name="Google Shape;4682;p61"/>
          <p:cNvGrpSpPr/>
          <p:nvPr/>
        </p:nvGrpSpPr>
        <p:grpSpPr>
          <a:xfrm>
            <a:off x="2482315" y="3889562"/>
            <a:ext cx="341579" cy="340807"/>
            <a:chOff x="-13512225" y="4080275"/>
            <a:chExt cx="353675" cy="352875"/>
          </a:xfrm>
        </p:grpSpPr>
        <p:sp>
          <p:nvSpPr>
            <p:cNvPr id="4683" name="Google Shape;4683;p6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4" name="Google Shape;4694;p61"/>
          <p:cNvGrpSpPr/>
          <p:nvPr/>
        </p:nvGrpSpPr>
        <p:grpSpPr>
          <a:xfrm>
            <a:off x="3759290" y="3078966"/>
            <a:ext cx="341555" cy="278416"/>
            <a:chOff x="-11728250" y="3245400"/>
            <a:chExt cx="353650" cy="288275"/>
          </a:xfrm>
        </p:grpSpPr>
        <p:sp>
          <p:nvSpPr>
            <p:cNvPr id="4695" name="Google Shape;4695;p6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0" name="Google Shape;4700;p61"/>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1" name="Google Shape;4701;p61"/>
          <p:cNvGrpSpPr/>
          <p:nvPr/>
        </p:nvGrpSpPr>
        <p:grpSpPr>
          <a:xfrm>
            <a:off x="3758144" y="3469282"/>
            <a:ext cx="343849" cy="342907"/>
            <a:chOff x="-11729050" y="3646475"/>
            <a:chExt cx="356025" cy="355050"/>
          </a:xfrm>
        </p:grpSpPr>
        <p:sp>
          <p:nvSpPr>
            <p:cNvPr id="4702" name="Google Shape;4702;p61"/>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1"/>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1"/>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1"/>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1"/>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1"/>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1"/>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1"/>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1"/>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1"/>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1"/>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3" name="Google Shape;4713;p61"/>
          <p:cNvGrpSpPr/>
          <p:nvPr/>
        </p:nvGrpSpPr>
        <p:grpSpPr>
          <a:xfrm>
            <a:off x="4213688" y="3889562"/>
            <a:ext cx="298988" cy="340807"/>
            <a:chOff x="-11703850" y="4081850"/>
            <a:chExt cx="309575" cy="352875"/>
          </a:xfrm>
        </p:grpSpPr>
        <p:sp>
          <p:nvSpPr>
            <p:cNvPr id="4714" name="Google Shape;4714;p6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61"/>
          <p:cNvGrpSpPr/>
          <p:nvPr/>
        </p:nvGrpSpPr>
        <p:grpSpPr>
          <a:xfrm>
            <a:off x="5472110" y="3047770"/>
            <a:ext cx="342328" cy="340807"/>
            <a:chOff x="-9958475" y="3180025"/>
            <a:chExt cx="354450" cy="352875"/>
          </a:xfrm>
        </p:grpSpPr>
        <p:sp>
          <p:nvSpPr>
            <p:cNvPr id="4723" name="Google Shape;4723;p6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6" name="Google Shape;4726;p61"/>
          <p:cNvGrpSpPr/>
          <p:nvPr/>
        </p:nvGrpSpPr>
        <p:grpSpPr>
          <a:xfrm>
            <a:off x="5481237" y="3470392"/>
            <a:ext cx="324074" cy="340686"/>
            <a:chOff x="-9949025" y="3615575"/>
            <a:chExt cx="335550" cy="352750"/>
          </a:xfrm>
        </p:grpSpPr>
        <p:sp>
          <p:nvSpPr>
            <p:cNvPr id="4727" name="Google Shape;4727;p6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61"/>
          <p:cNvGrpSpPr/>
          <p:nvPr/>
        </p:nvGrpSpPr>
        <p:grpSpPr>
          <a:xfrm>
            <a:off x="5903702" y="3888137"/>
            <a:ext cx="345370" cy="343656"/>
            <a:chOff x="-9961625" y="4048175"/>
            <a:chExt cx="357600" cy="355825"/>
          </a:xfrm>
        </p:grpSpPr>
        <p:sp>
          <p:nvSpPr>
            <p:cNvPr id="4731" name="Google Shape;4731;p6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7" name="Google Shape;4737;p61"/>
          <p:cNvGrpSpPr/>
          <p:nvPr/>
        </p:nvGrpSpPr>
        <p:grpSpPr>
          <a:xfrm>
            <a:off x="6748480" y="3469451"/>
            <a:ext cx="349958" cy="342569"/>
            <a:chOff x="-8680950" y="3624225"/>
            <a:chExt cx="362350" cy="354700"/>
          </a:xfrm>
        </p:grpSpPr>
        <p:sp>
          <p:nvSpPr>
            <p:cNvPr id="4738" name="Google Shape;4738;p6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61"/>
          <p:cNvGrpSpPr/>
          <p:nvPr/>
        </p:nvGrpSpPr>
        <p:grpSpPr>
          <a:xfrm>
            <a:off x="2501316" y="3047758"/>
            <a:ext cx="300485" cy="340831"/>
            <a:chOff x="-13056975" y="3212300"/>
            <a:chExt cx="311125" cy="352900"/>
          </a:xfrm>
        </p:grpSpPr>
        <p:sp>
          <p:nvSpPr>
            <p:cNvPr id="4745" name="Google Shape;4745;p6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9" name="Google Shape;4749;p61"/>
          <p:cNvGrpSpPr/>
          <p:nvPr/>
        </p:nvGrpSpPr>
        <p:grpSpPr>
          <a:xfrm>
            <a:off x="2479634" y="3470392"/>
            <a:ext cx="343849" cy="340686"/>
            <a:chOff x="-13077450" y="3647075"/>
            <a:chExt cx="356025" cy="352750"/>
          </a:xfrm>
        </p:grpSpPr>
        <p:sp>
          <p:nvSpPr>
            <p:cNvPr id="4750" name="Google Shape;4750;p6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61"/>
          <p:cNvGrpSpPr/>
          <p:nvPr/>
        </p:nvGrpSpPr>
        <p:grpSpPr>
          <a:xfrm>
            <a:off x="2913508" y="3888801"/>
            <a:ext cx="342328" cy="342328"/>
            <a:chOff x="-13079025" y="4079475"/>
            <a:chExt cx="354450" cy="354450"/>
          </a:xfrm>
        </p:grpSpPr>
        <p:sp>
          <p:nvSpPr>
            <p:cNvPr id="4754" name="Google Shape;4754;p6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61"/>
          <p:cNvGrpSpPr/>
          <p:nvPr/>
        </p:nvGrpSpPr>
        <p:grpSpPr>
          <a:xfrm>
            <a:off x="4190471" y="3048145"/>
            <a:ext cx="341579" cy="340058"/>
            <a:chOff x="-11292700" y="3213875"/>
            <a:chExt cx="353675" cy="352100"/>
          </a:xfrm>
        </p:grpSpPr>
        <p:sp>
          <p:nvSpPr>
            <p:cNvPr id="4759" name="Google Shape;4759;p6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61"/>
          <p:cNvGrpSpPr/>
          <p:nvPr/>
        </p:nvGrpSpPr>
        <p:grpSpPr>
          <a:xfrm>
            <a:off x="4184772" y="3469958"/>
            <a:ext cx="352976" cy="341555"/>
            <a:chOff x="-11299000" y="3647875"/>
            <a:chExt cx="365475" cy="353650"/>
          </a:xfrm>
        </p:grpSpPr>
        <p:sp>
          <p:nvSpPr>
            <p:cNvPr id="4767" name="Google Shape;4767;p6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61"/>
          <p:cNvGrpSpPr/>
          <p:nvPr/>
        </p:nvGrpSpPr>
        <p:grpSpPr>
          <a:xfrm>
            <a:off x="4622823" y="3900210"/>
            <a:ext cx="343100" cy="319511"/>
            <a:chOff x="-11295075" y="4092875"/>
            <a:chExt cx="355250" cy="330825"/>
          </a:xfrm>
        </p:grpSpPr>
        <p:sp>
          <p:nvSpPr>
            <p:cNvPr id="4774" name="Google Shape;4774;p6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61"/>
          <p:cNvGrpSpPr/>
          <p:nvPr/>
        </p:nvGrpSpPr>
        <p:grpSpPr>
          <a:xfrm>
            <a:off x="5916673" y="3047770"/>
            <a:ext cx="299736" cy="340807"/>
            <a:chOff x="-9500075" y="3180800"/>
            <a:chExt cx="310350" cy="352875"/>
          </a:xfrm>
        </p:grpSpPr>
        <p:sp>
          <p:nvSpPr>
            <p:cNvPr id="4780" name="Google Shape;4780;p6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61"/>
          <p:cNvGrpSpPr/>
          <p:nvPr/>
        </p:nvGrpSpPr>
        <p:grpSpPr>
          <a:xfrm>
            <a:off x="5895751" y="3469946"/>
            <a:ext cx="341579" cy="341579"/>
            <a:chOff x="-9523700" y="3614000"/>
            <a:chExt cx="353675" cy="353675"/>
          </a:xfrm>
        </p:grpSpPr>
        <p:sp>
          <p:nvSpPr>
            <p:cNvPr id="4790" name="Google Shape;4790;p6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61"/>
          <p:cNvGrpSpPr/>
          <p:nvPr/>
        </p:nvGrpSpPr>
        <p:grpSpPr>
          <a:xfrm>
            <a:off x="6328865" y="3889936"/>
            <a:ext cx="341579" cy="340058"/>
            <a:chOff x="-9523700" y="4049550"/>
            <a:chExt cx="353675" cy="352100"/>
          </a:xfrm>
        </p:grpSpPr>
        <p:sp>
          <p:nvSpPr>
            <p:cNvPr id="4800" name="Google Shape;4800;p6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7" name="Google Shape;4807;p61"/>
          <p:cNvGrpSpPr/>
          <p:nvPr/>
        </p:nvGrpSpPr>
        <p:grpSpPr>
          <a:xfrm>
            <a:off x="7181694" y="3491628"/>
            <a:ext cx="342328" cy="298215"/>
            <a:chOff x="-8209150" y="3659675"/>
            <a:chExt cx="354450" cy="308775"/>
          </a:xfrm>
        </p:grpSpPr>
        <p:sp>
          <p:nvSpPr>
            <p:cNvPr id="4808" name="Google Shape;4808;p6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61"/>
          <p:cNvGrpSpPr/>
          <p:nvPr/>
        </p:nvGrpSpPr>
        <p:grpSpPr>
          <a:xfrm>
            <a:off x="2902889" y="3047758"/>
            <a:ext cx="341579" cy="340831"/>
            <a:chOff x="-12643475" y="3212300"/>
            <a:chExt cx="353675" cy="352900"/>
          </a:xfrm>
        </p:grpSpPr>
        <p:sp>
          <p:nvSpPr>
            <p:cNvPr id="4815" name="Google Shape;4815;p6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61"/>
          <p:cNvGrpSpPr/>
          <p:nvPr/>
        </p:nvGrpSpPr>
        <p:grpSpPr>
          <a:xfrm>
            <a:off x="2902889" y="3480920"/>
            <a:ext cx="341579" cy="319632"/>
            <a:chOff x="-12643475" y="3657325"/>
            <a:chExt cx="353675" cy="330950"/>
          </a:xfrm>
        </p:grpSpPr>
        <p:sp>
          <p:nvSpPr>
            <p:cNvPr id="4825" name="Google Shape;4825;p6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61"/>
          <p:cNvGrpSpPr/>
          <p:nvPr/>
        </p:nvGrpSpPr>
        <p:grpSpPr>
          <a:xfrm>
            <a:off x="3336002" y="3890709"/>
            <a:ext cx="341579" cy="338513"/>
            <a:chOff x="-12643475" y="4081850"/>
            <a:chExt cx="353675" cy="350500"/>
          </a:xfrm>
        </p:grpSpPr>
        <p:sp>
          <p:nvSpPr>
            <p:cNvPr id="4832" name="Google Shape;4832;p6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6" name="Google Shape;4836;p61"/>
          <p:cNvGrpSpPr/>
          <p:nvPr/>
        </p:nvGrpSpPr>
        <p:grpSpPr>
          <a:xfrm>
            <a:off x="4612603" y="3048145"/>
            <a:ext cx="340807" cy="340058"/>
            <a:chOff x="-10857925" y="3213875"/>
            <a:chExt cx="352875" cy="352100"/>
          </a:xfrm>
        </p:grpSpPr>
        <p:sp>
          <p:nvSpPr>
            <p:cNvPr id="4837" name="Google Shape;4837;p6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7" name="Google Shape;4847;p61"/>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8" name="Google Shape;4848;p61"/>
          <p:cNvGrpSpPr/>
          <p:nvPr/>
        </p:nvGrpSpPr>
        <p:grpSpPr>
          <a:xfrm>
            <a:off x="5045330" y="3900210"/>
            <a:ext cx="341579" cy="319511"/>
            <a:chOff x="-10858725" y="4092875"/>
            <a:chExt cx="353675" cy="330825"/>
          </a:xfrm>
        </p:grpSpPr>
        <p:sp>
          <p:nvSpPr>
            <p:cNvPr id="4849" name="Google Shape;4849;p6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5" name="Google Shape;4855;p61"/>
          <p:cNvGrpSpPr/>
          <p:nvPr/>
        </p:nvGrpSpPr>
        <p:grpSpPr>
          <a:xfrm>
            <a:off x="6321349" y="3048241"/>
            <a:ext cx="341459" cy="339865"/>
            <a:chOff x="-9089725" y="3180200"/>
            <a:chExt cx="353550" cy="351900"/>
          </a:xfrm>
        </p:grpSpPr>
        <p:sp>
          <p:nvSpPr>
            <p:cNvPr id="4856" name="Google Shape;4856;p6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61"/>
          <p:cNvGrpSpPr/>
          <p:nvPr/>
        </p:nvGrpSpPr>
        <p:grpSpPr>
          <a:xfrm>
            <a:off x="6371124" y="3470332"/>
            <a:ext cx="241909" cy="340807"/>
            <a:chOff x="-9039300" y="3614000"/>
            <a:chExt cx="250475" cy="352875"/>
          </a:xfrm>
        </p:grpSpPr>
        <p:sp>
          <p:nvSpPr>
            <p:cNvPr id="4859" name="Google Shape;4859;p6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61"/>
          <p:cNvGrpSpPr/>
          <p:nvPr/>
        </p:nvGrpSpPr>
        <p:grpSpPr>
          <a:xfrm>
            <a:off x="6753430" y="3889936"/>
            <a:ext cx="340058" cy="340058"/>
            <a:chOff x="-9088150" y="4049550"/>
            <a:chExt cx="352100" cy="352100"/>
          </a:xfrm>
        </p:grpSpPr>
        <p:sp>
          <p:nvSpPr>
            <p:cNvPr id="4862" name="Google Shape;4862;p6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61"/>
          <p:cNvGrpSpPr/>
          <p:nvPr/>
        </p:nvGrpSpPr>
        <p:grpSpPr>
          <a:xfrm>
            <a:off x="7201469" y="3048145"/>
            <a:ext cx="302778" cy="340058"/>
            <a:chOff x="-8191825" y="3174500"/>
            <a:chExt cx="313500" cy="352100"/>
          </a:xfrm>
        </p:grpSpPr>
        <p:sp>
          <p:nvSpPr>
            <p:cNvPr id="4869" name="Google Shape;4869;p6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2" name="Google Shape;4872;p61"/>
          <p:cNvGrpSpPr/>
          <p:nvPr/>
        </p:nvGrpSpPr>
        <p:grpSpPr>
          <a:xfrm>
            <a:off x="6330362" y="2508154"/>
            <a:ext cx="343094" cy="341569"/>
            <a:chOff x="6001575" y="3119050"/>
            <a:chExt cx="315025" cy="313625"/>
          </a:xfrm>
        </p:grpSpPr>
        <p:sp>
          <p:nvSpPr>
            <p:cNvPr id="4873" name="Google Shape;4873;p61"/>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1"/>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4878" name="Shape 4878"/>
        <p:cNvGrpSpPr/>
        <p:nvPr/>
      </p:nvGrpSpPr>
      <p:grpSpPr>
        <a:xfrm>
          <a:off x="0" y="0"/>
          <a:ext cx="0" cy="0"/>
          <a:chOff x="0" y="0"/>
          <a:chExt cx="0" cy="0"/>
        </a:xfrm>
      </p:grpSpPr>
      <p:sp>
        <p:nvSpPr>
          <p:cNvPr id="4879" name="Google Shape;4879;p6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SEO &amp; Marketing Icons</a:t>
            </a:r>
            <a:endParaRPr>
              <a:solidFill>
                <a:srgbClr val="FFFFFF"/>
              </a:solidFill>
              <a:latin typeface="Proxima Nova Semibold"/>
              <a:ea typeface="Proxima Nova Semibold"/>
              <a:cs typeface="Proxima Nova Semibold"/>
              <a:sym typeface="Proxima Nova Semibold"/>
            </a:endParaRPr>
          </a:p>
        </p:txBody>
      </p:sp>
      <p:sp>
        <p:nvSpPr>
          <p:cNvPr id="4880" name="Google Shape;4880;p62"/>
          <p:cNvSpPr/>
          <p:nvPr/>
        </p:nvSpPr>
        <p:spPr>
          <a:xfrm>
            <a:off x="1025405" y="1703231"/>
            <a:ext cx="337552" cy="329370"/>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1" name="Google Shape;4881;p62"/>
          <p:cNvGrpSpPr/>
          <p:nvPr/>
        </p:nvGrpSpPr>
        <p:grpSpPr>
          <a:xfrm>
            <a:off x="1027959" y="2100694"/>
            <a:ext cx="332238" cy="327823"/>
            <a:chOff x="-6713450" y="2397900"/>
            <a:chExt cx="295375" cy="291450"/>
          </a:xfrm>
        </p:grpSpPr>
        <p:sp>
          <p:nvSpPr>
            <p:cNvPr id="4882" name="Google Shape;4882;p62"/>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2"/>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4" name="Google Shape;4884;p62"/>
          <p:cNvSpPr/>
          <p:nvPr/>
        </p:nvSpPr>
        <p:spPr>
          <a:xfrm>
            <a:off x="1028048" y="2505751"/>
            <a:ext cx="332266" cy="328695"/>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5" name="Google Shape;4885;p62"/>
          <p:cNvGrpSpPr/>
          <p:nvPr/>
        </p:nvGrpSpPr>
        <p:grpSpPr>
          <a:xfrm>
            <a:off x="3135120" y="1704145"/>
            <a:ext cx="329595" cy="327598"/>
            <a:chOff x="-4932650" y="2046625"/>
            <a:chExt cx="293025" cy="291250"/>
          </a:xfrm>
        </p:grpSpPr>
        <p:sp>
          <p:nvSpPr>
            <p:cNvPr id="4886" name="Google Shape;4886;p62"/>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2"/>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8" name="Google Shape;4888;p62"/>
          <p:cNvSpPr/>
          <p:nvPr/>
        </p:nvSpPr>
        <p:spPr>
          <a:xfrm>
            <a:off x="3136082" y="2101095"/>
            <a:ext cx="327823" cy="326951"/>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9" name="Google Shape;4889;p62"/>
          <p:cNvGrpSpPr/>
          <p:nvPr/>
        </p:nvGrpSpPr>
        <p:grpSpPr>
          <a:xfrm>
            <a:off x="3135120" y="2506226"/>
            <a:ext cx="329595" cy="327823"/>
            <a:chOff x="-4931075" y="2765725"/>
            <a:chExt cx="293025" cy="291450"/>
          </a:xfrm>
        </p:grpSpPr>
        <p:sp>
          <p:nvSpPr>
            <p:cNvPr id="4890" name="Google Shape;4890;p62"/>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2"/>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2" name="Google Shape;4892;p62"/>
          <p:cNvGrpSpPr/>
          <p:nvPr/>
        </p:nvGrpSpPr>
        <p:grpSpPr>
          <a:xfrm>
            <a:off x="5252205" y="1723534"/>
            <a:ext cx="327823" cy="288821"/>
            <a:chOff x="-3137650" y="2067900"/>
            <a:chExt cx="291450" cy="256775"/>
          </a:xfrm>
        </p:grpSpPr>
        <p:sp>
          <p:nvSpPr>
            <p:cNvPr id="4893" name="Google Shape;4893;p62"/>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2"/>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2"/>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62"/>
          <p:cNvGrpSpPr/>
          <p:nvPr/>
        </p:nvGrpSpPr>
        <p:grpSpPr>
          <a:xfrm>
            <a:off x="5252205" y="2100314"/>
            <a:ext cx="327823" cy="328582"/>
            <a:chOff x="-3137650" y="2408950"/>
            <a:chExt cx="291450" cy="292125"/>
          </a:xfrm>
        </p:grpSpPr>
        <p:sp>
          <p:nvSpPr>
            <p:cNvPr id="4897" name="Google Shape;4897;p62"/>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2"/>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2"/>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2"/>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2"/>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2" name="Google Shape;4902;p62"/>
          <p:cNvGrpSpPr/>
          <p:nvPr/>
        </p:nvGrpSpPr>
        <p:grpSpPr>
          <a:xfrm>
            <a:off x="5252205" y="2525278"/>
            <a:ext cx="327823" cy="289720"/>
            <a:chOff x="-3137650" y="2787000"/>
            <a:chExt cx="291450" cy="257575"/>
          </a:xfrm>
        </p:grpSpPr>
        <p:sp>
          <p:nvSpPr>
            <p:cNvPr id="4903" name="Google Shape;4903;p62"/>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2"/>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2"/>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2"/>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2"/>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2"/>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2"/>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2"/>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1" name="Google Shape;4911;p62"/>
          <p:cNvSpPr/>
          <p:nvPr/>
        </p:nvSpPr>
        <p:spPr>
          <a:xfrm>
            <a:off x="7365223" y="1752735"/>
            <a:ext cx="327823" cy="230359"/>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2"/>
          <p:cNvSpPr/>
          <p:nvPr/>
        </p:nvSpPr>
        <p:spPr>
          <a:xfrm>
            <a:off x="1449088" y="1703498"/>
            <a:ext cx="328695" cy="32883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2"/>
          <p:cNvSpPr/>
          <p:nvPr/>
        </p:nvSpPr>
        <p:spPr>
          <a:xfrm>
            <a:off x="1447752" y="2099886"/>
            <a:ext cx="331366" cy="329370"/>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4" name="Google Shape;4914;p62"/>
          <p:cNvGrpSpPr/>
          <p:nvPr/>
        </p:nvGrpSpPr>
        <p:grpSpPr>
          <a:xfrm>
            <a:off x="1448990" y="2505790"/>
            <a:ext cx="328695" cy="328695"/>
            <a:chOff x="-6354300" y="2757075"/>
            <a:chExt cx="292225" cy="292225"/>
          </a:xfrm>
        </p:grpSpPr>
        <p:sp>
          <p:nvSpPr>
            <p:cNvPr id="4915" name="Google Shape;4915;p62"/>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2"/>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2"/>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2"/>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9" name="Google Shape;4919;p62"/>
          <p:cNvGrpSpPr/>
          <p:nvPr/>
        </p:nvGrpSpPr>
        <p:grpSpPr>
          <a:xfrm>
            <a:off x="3557065" y="1702711"/>
            <a:ext cx="330466" cy="330466"/>
            <a:chOff x="-4573475" y="2045850"/>
            <a:chExt cx="293800" cy="293800"/>
          </a:xfrm>
        </p:grpSpPr>
        <p:sp>
          <p:nvSpPr>
            <p:cNvPr id="4920" name="Google Shape;4920;p62"/>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2"/>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2" name="Google Shape;4922;p62"/>
          <p:cNvGrpSpPr/>
          <p:nvPr/>
        </p:nvGrpSpPr>
        <p:grpSpPr>
          <a:xfrm>
            <a:off x="3556615" y="2099358"/>
            <a:ext cx="331366" cy="330494"/>
            <a:chOff x="-4570325" y="2405775"/>
            <a:chExt cx="294600" cy="293825"/>
          </a:xfrm>
        </p:grpSpPr>
        <p:sp>
          <p:nvSpPr>
            <p:cNvPr id="4923" name="Google Shape;4923;p62"/>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2"/>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5" name="Google Shape;4925;p62"/>
          <p:cNvGrpSpPr/>
          <p:nvPr/>
        </p:nvGrpSpPr>
        <p:grpSpPr>
          <a:xfrm>
            <a:off x="3557501" y="2505355"/>
            <a:ext cx="329595" cy="329566"/>
            <a:chOff x="-4572700" y="2764950"/>
            <a:chExt cx="293025" cy="293000"/>
          </a:xfrm>
        </p:grpSpPr>
        <p:sp>
          <p:nvSpPr>
            <p:cNvPr id="4926" name="Google Shape;4926;p62"/>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2"/>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2"/>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2"/>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2"/>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1" name="Google Shape;4931;p62"/>
          <p:cNvGrpSpPr/>
          <p:nvPr/>
        </p:nvGrpSpPr>
        <p:grpSpPr>
          <a:xfrm>
            <a:off x="5676830" y="1704019"/>
            <a:ext cx="323183" cy="327851"/>
            <a:chOff x="-2777700" y="2049775"/>
            <a:chExt cx="287325" cy="291475"/>
          </a:xfrm>
        </p:grpSpPr>
        <p:sp>
          <p:nvSpPr>
            <p:cNvPr id="4932" name="Google Shape;4932;p62"/>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2"/>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2"/>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5" name="Google Shape;4935;p62"/>
          <p:cNvGrpSpPr/>
          <p:nvPr/>
        </p:nvGrpSpPr>
        <p:grpSpPr>
          <a:xfrm>
            <a:off x="5674078" y="2100708"/>
            <a:ext cx="328695" cy="327795"/>
            <a:chOff x="-2571737" y="2403625"/>
            <a:chExt cx="292225" cy="291425"/>
          </a:xfrm>
        </p:grpSpPr>
        <p:sp>
          <p:nvSpPr>
            <p:cNvPr id="4936" name="Google Shape;4936;p62"/>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2"/>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2"/>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2"/>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2"/>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2"/>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2"/>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3" name="Google Shape;4943;p62"/>
          <p:cNvGrpSpPr/>
          <p:nvPr/>
        </p:nvGrpSpPr>
        <p:grpSpPr>
          <a:xfrm>
            <a:off x="5674078" y="2506676"/>
            <a:ext cx="328695" cy="326923"/>
            <a:chOff x="-2571737" y="2764550"/>
            <a:chExt cx="292225" cy="290650"/>
          </a:xfrm>
        </p:grpSpPr>
        <p:sp>
          <p:nvSpPr>
            <p:cNvPr id="4944" name="Google Shape;4944;p62"/>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2"/>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2"/>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7" name="Google Shape;4947;p62"/>
          <p:cNvGrpSpPr/>
          <p:nvPr/>
        </p:nvGrpSpPr>
        <p:grpSpPr>
          <a:xfrm>
            <a:off x="7364767" y="2099498"/>
            <a:ext cx="328695" cy="330213"/>
            <a:chOff x="-1333975" y="2365850"/>
            <a:chExt cx="292225" cy="293575"/>
          </a:xfrm>
        </p:grpSpPr>
        <p:sp>
          <p:nvSpPr>
            <p:cNvPr id="4948" name="Google Shape;4948;p62"/>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2"/>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2"/>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2"/>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2"/>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2"/>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2"/>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2"/>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62"/>
          <p:cNvGrpSpPr/>
          <p:nvPr/>
        </p:nvGrpSpPr>
        <p:grpSpPr>
          <a:xfrm>
            <a:off x="1881129" y="2505790"/>
            <a:ext cx="310079" cy="328695"/>
            <a:chOff x="-5995925" y="2757850"/>
            <a:chExt cx="275675" cy="292225"/>
          </a:xfrm>
        </p:grpSpPr>
        <p:sp>
          <p:nvSpPr>
            <p:cNvPr id="4957" name="Google Shape;4957;p62"/>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2"/>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2"/>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2"/>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2"/>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2"/>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2"/>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2"/>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2"/>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6" name="Google Shape;4966;p62"/>
          <p:cNvGrpSpPr/>
          <p:nvPr/>
        </p:nvGrpSpPr>
        <p:grpSpPr>
          <a:xfrm>
            <a:off x="3978518" y="1704469"/>
            <a:ext cx="328723" cy="326951"/>
            <a:chOff x="-4211975" y="2046625"/>
            <a:chExt cx="292250" cy="290675"/>
          </a:xfrm>
        </p:grpSpPr>
        <p:sp>
          <p:nvSpPr>
            <p:cNvPr id="4967" name="Google Shape;4967;p62"/>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2"/>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9" name="Google Shape;4969;p62"/>
          <p:cNvGrpSpPr/>
          <p:nvPr/>
        </p:nvGrpSpPr>
        <p:grpSpPr>
          <a:xfrm>
            <a:off x="4017507" y="2099358"/>
            <a:ext cx="250746" cy="330494"/>
            <a:chOff x="-4178875" y="2405775"/>
            <a:chExt cx="222925" cy="293825"/>
          </a:xfrm>
        </p:grpSpPr>
        <p:sp>
          <p:nvSpPr>
            <p:cNvPr id="4970" name="Google Shape;4970;p62"/>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2"/>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2"/>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62"/>
          <p:cNvGrpSpPr/>
          <p:nvPr/>
        </p:nvGrpSpPr>
        <p:grpSpPr>
          <a:xfrm>
            <a:off x="3978968" y="2515984"/>
            <a:ext cx="327823" cy="308308"/>
            <a:chOff x="-4211975" y="2783850"/>
            <a:chExt cx="291450" cy="274100"/>
          </a:xfrm>
        </p:grpSpPr>
        <p:sp>
          <p:nvSpPr>
            <p:cNvPr id="4974" name="Google Shape;4974;p62"/>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2"/>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2"/>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7" name="Google Shape;4977;p62"/>
          <p:cNvSpPr/>
          <p:nvPr/>
        </p:nvSpPr>
        <p:spPr>
          <a:xfrm>
            <a:off x="6104015" y="1703118"/>
            <a:ext cx="310979" cy="329595"/>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8" name="Google Shape;4978;p62"/>
          <p:cNvGrpSpPr/>
          <p:nvPr/>
        </p:nvGrpSpPr>
        <p:grpSpPr>
          <a:xfrm>
            <a:off x="6095556" y="2100694"/>
            <a:ext cx="327823" cy="327823"/>
            <a:chOff x="-2419325" y="2408150"/>
            <a:chExt cx="291450" cy="291450"/>
          </a:xfrm>
        </p:grpSpPr>
        <p:sp>
          <p:nvSpPr>
            <p:cNvPr id="4979" name="Google Shape;4979;p62"/>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2"/>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2"/>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2"/>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2"/>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2"/>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2"/>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6" name="Google Shape;4986;p62"/>
          <p:cNvSpPr/>
          <p:nvPr/>
        </p:nvSpPr>
        <p:spPr>
          <a:xfrm>
            <a:off x="6094272" y="2505301"/>
            <a:ext cx="330466" cy="329595"/>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7" name="Google Shape;4987;p62"/>
          <p:cNvGrpSpPr/>
          <p:nvPr/>
        </p:nvGrpSpPr>
        <p:grpSpPr>
          <a:xfrm>
            <a:off x="7365203" y="2505791"/>
            <a:ext cx="327823" cy="328695"/>
            <a:chOff x="-1333200" y="2770450"/>
            <a:chExt cx="291450" cy="292225"/>
          </a:xfrm>
        </p:grpSpPr>
        <p:sp>
          <p:nvSpPr>
            <p:cNvPr id="4988" name="Google Shape;4988;p62"/>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2"/>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62"/>
          <p:cNvGrpSpPr/>
          <p:nvPr/>
        </p:nvGrpSpPr>
        <p:grpSpPr>
          <a:xfrm>
            <a:off x="2292310" y="1704033"/>
            <a:ext cx="329595" cy="327823"/>
            <a:chOff x="-5635200" y="2037975"/>
            <a:chExt cx="293025" cy="291450"/>
          </a:xfrm>
        </p:grpSpPr>
        <p:sp>
          <p:nvSpPr>
            <p:cNvPr id="4991" name="Google Shape;4991;p62"/>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2"/>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62"/>
          <p:cNvGrpSpPr/>
          <p:nvPr/>
        </p:nvGrpSpPr>
        <p:grpSpPr>
          <a:xfrm>
            <a:off x="2290974" y="2100694"/>
            <a:ext cx="332266" cy="327823"/>
            <a:chOff x="-5637575" y="2397900"/>
            <a:chExt cx="295400" cy="291450"/>
          </a:xfrm>
        </p:grpSpPr>
        <p:sp>
          <p:nvSpPr>
            <p:cNvPr id="4994" name="Google Shape;4994;p62"/>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2"/>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2"/>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2"/>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62"/>
          <p:cNvGrpSpPr/>
          <p:nvPr/>
        </p:nvGrpSpPr>
        <p:grpSpPr>
          <a:xfrm>
            <a:off x="2292324" y="2505790"/>
            <a:ext cx="329566" cy="328695"/>
            <a:chOff x="-5635975" y="2757075"/>
            <a:chExt cx="293000" cy="292225"/>
          </a:xfrm>
        </p:grpSpPr>
        <p:sp>
          <p:nvSpPr>
            <p:cNvPr id="4999" name="Google Shape;4999;p62"/>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2"/>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62"/>
          <p:cNvGrpSpPr/>
          <p:nvPr/>
        </p:nvGrpSpPr>
        <p:grpSpPr>
          <a:xfrm>
            <a:off x="4392556" y="1704033"/>
            <a:ext cx="329595" cy="327823"/>
            <a:chOff x="-3854375" y="2046625"/>
            <a:chExt cx="293025" cy="291450"/>
          </a:xfrm>
        </p:grpSpPr>
        <p:sp>
          <p:nvSpPr>
            <p:cNvPr id="5002" name="Google Shape;5002;p62"/>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2"/>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4" name="Google Shape;5004;p62"/>
          <p:cNvGrpSpPr/>
          <p:nvPr/>
        </p:nvGrpSpPr>
        <p:grpSpPr>
          <a:xfrm>
            <a:off x="4391670" y="2099372"/>
            <a:ext cx="331366" cy="330466"/>
            <a:chOff x="-3854375" y="2405000"/>
            <a:chExt cx="294600" cy="293800"/>
          </a:xfrm>
        </p:grpSpPr>
        <p:sp>
          <p:nvSpPr>
            <p:cNvPr id="5005" name="Google Shape;5005;p62"/>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2"/>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62"/>
          <p:cNvGrpSpPr/>
          <p:nvPr/>
        </p:nvGrpSpPr>
        <p:grpSpPr>
          <a:xfrm>
            <a:off x="4393441" y="2505355"/>
            <a:ext cx="327823" cy="329566"/>
            <a:chOff x="-3852025" y="2764950"/>
            <a:chExt cx="291450" cy="293000"/>
          </a:xfrm>
        </p:grpSpPr>
        <p:sp>
          <p:nvSpPr>
            <p:cNvPr id="5008" name="Google Shape;5008;p62"/>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2"/>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0" name="Google Shape;5010;p62"/>
          <p:cNvSpPr/>
          <p:nvPr/>
        </p:nvSpPr>
        <p:spPr>
          <a:xfrm>
            <a:off x="6520588" y="1743442"/>
            <a:ext cx="328695" cy="248946"/>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2"/>
          <p:cNvSpPr/>
          <p:nvPr/>
        </p:nvSpPr>
        <p:spPr>
          <a:xfrm>
            <a:off x="6520588" y="2100674"/>
            <a:ext cx="328695" cy="327795"/>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2" name="Google Shape;5012;p62"/>
          <p:cNvGrpSpPr/>
          <p:nvPr/>
        </p:nvGrpSpPr>
        <p:grpSpPr>
          <a:xfrm>
            <a:off x="6520992" y="2505791"/>
            <a:ext cx="327823" cy="328695"/>
            <a:chOff x="-2060175" y="2768875"/>
            <a:chExt cx="291450" cy="292225"/>
          </a:xfrm>
        </p:grpSpPr>
        <p:sp>
          <p:nvSpPr>
            <p:cNvPr id="5013" name="Google Shape;5013;p62"/>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2"/>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5" name="Google Shape;5015;p62"/>
          <p:cNvGrpSpPr/>
          <p:nvPr/>
        </p:nvGrpSpPr>
        <p:grpSpPr>
          <a:xfrm>
            <a:off x="7798443" y="1704033"/>
            <a:ext cx="328695" cy="327823"/>
            <a:chOff x="-937025" y="2064750"/>
            <a:chExt cx="292225" cy="291450"/>
          </a:xfrm>
        </p:grpSpPr>
        <p:sp>
          <p:nvSpPr>
            <p:cNvPr id="5016" name="Google Shape;5016;p62"/>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2"/>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2"/>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62"/>
          <p:cNvGrpSpPr/>
          <p:nvPr/>
        </p:nvGrpSpPr>
        <p:grpSpPr>
          <a:xfrm>
            <a:off x="2719477" y="1703597"/>
            <a:ext cx="328723" cy="328695"/>
            <a:chOff x="-5276050" y="2037975"/>
            <a:chExt cx="292250" cy="292225"/>
          </a:xfrm>
        </p:grpSpPr>
        <p:sp>
          <p:nvSpPr>
            <p:cNvPr id="5020" name="Google Shape;5020;p62"/>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2"/>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2"/>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3" name="Google Shape;5023;p62"/>
          <p:cNvSpPr/>
          <p:nvPr/>
        </p:nvSpPr>
        <p:spPr>
          <a:xfrm>
            <a:off x="2716466" y="2110516"/>
            <a:ext cx="334909" cy="308111"/>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2"/>
          <p:cNvSpPr/>
          <p:nvPr/>
        </p:nvSpPr>
        <p:spPr>
          <a:xfrm>
            <a:off x="2719573" y="2506201"/>
            <a:ext cx="328695" cy="327795"/>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5" name="Google Shape;5025;p62"/>
          <p:cNvGrpSpPr/>
          <p:nvPr/>
        </p:nvGrpSpPr>
        <p:grpSpPr>
          <a:xfrm>
            <a:off x="4868749" y="1704033"/>
            <a:ext cx="252518" cy="327823"/>
            <a:chOff x="-3462150" y="2046625"/>
            <a:chExt cx="224500" cy="291450"/>
          </a:xfrm>
        </p:grpSpPr>
        <p:sp>
          <p:nvSpPr>
            <p:cNvPr id="5026" name="Google Shape;5026;p62"/>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2"/>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2"/>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2"/>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2"/>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2"/>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2"/>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3" name="Google Shape;5033;p62"/>
          <p:cNvGrpSpPr/>
          <p:nvPr/>
        </p:nvGrpSpPr>
        <p:grpSpPr>
          <a:xfrm>
            <a:off x="4849711" y="2099808"/>
            <a:ext cx="290592" cy="329595"/>
            <a:chOff x="-3478675" y="2405775"/>
            <a:chExt cx="258350" cy="293025"/>
          </a:xfrm>
        </p:grpSpPr>
        <p:sp>
          <p:nvSpPr>
            <p:cNvPr id="5034" name="Google Shape;5034;p62"/>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2"/>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2"/>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2"/>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8" name="Google Shape;5038;p62"/>
          <p:cNvGrpSpPr/>
          <p:nvPr/>
        </p:nvGrpSpPr>
        <p:grpSpPr>
          <a:xfrm>
            <a:off x="4889122" y="2505790"/>
            <a:ext cx="211772" cy="328695"/>
            <a:chOff x="-3443250" y="2765725"/>
            <a:chExt cx="188275" cy="292225"/>
          </a:xfrm>
        </p:grpSpPr>
        <p:sp>
          <p:nvSpPr>
            <p:cNvPr id="5039" name="Google Shape;5039;p62"/>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2"/>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2"/>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2"/>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62"/>
          <p:cNvGrpSpPr/>
          <p:nvPr/>
        </p:nvGrpSpPr>
        <p:grpSpPr>
          <a:xfrm>
            <a:off x="6964040" y="1703147"/>
            <a:ext cx="289720" cy="329595"/>
            <a:chOff x="-1684475" y="2049000"/>
            <a:chExt cx="257575" cy="293025"/>
          </a:xfrm>
        </p:grpSpPr>
        <p:sp>
          <p:nvSpPr>
            <p:cNvPr id="5044" name="Google Shape;5044;p62"/>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2"/>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2"/>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2"/>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8" name="Google Shape;5048;p62"/>
          <p:cNvSpPr/>
          <p:nvPr/>
        </p:nvSpPr>
        <p:spPr>
          <a:xfrm>
            <a:off x="6937493" y="2100435"/>
            <a:ext cx="342867" cy="3282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9" name="Google Shape;5049;p62"/>
          <p:cNvGrpSpPr/>
          <p:nvPr/>
        </p:nvGrpSpPr>
        <p:grpSpPr>
          <a:xfrm>
            <a:off x="6944988" y="2505791"/>
            <a:ext cx="327823" cy="328695"/>
            <a:chOff x="-1700225" y="2768875"/>
            <a:chExt cx="291450" cy="292225"/>
          </a:xfrm>
        </p:grpSpPr>
        <p:sp>
          <p:nvSpPr>
            <p:cNvPr id="5050" name="Google Shape;5050;p62"/>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2"/>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2"/>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2"/>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2"/>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2"/>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62"/>
          <p:cNvGrpSpPr/>
          <p:nvPr/>
        </p:nvGrpSpPr>
        <p:grpSpPr>
          <a:xfrm>
            <a:off x="7817930" y="2099808"/>
            <a:ext cx="289720" cy="329595"/>
            <a:chOff x="-919700" y="2420750"/>
            <a:chExt cx="257575" cy="293025"/>
          </a:xfrm>
        </p:grpSpPr>
        <p:sp>
          <p:nvSpPr>
            <p:cNvPr id="5057" name="Google Shape;5057;p62"/>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2"/>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2"/>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0" name="Google Shape;5060;p62"/>
          <p:cNvGrpSpPr/>
          <p:nvPr/>
        </p:nvGrpSpPr>
        <p:grpSpPr>
          <a:xfrm>
            <a:off x="1021308" y="3052865"/>
            <a:ext cx="345539" cy="327795"/>
            <a:chOff x="-6696925" y="3272575"/>
            <a:chExt cx="307200" cy="291425"/>
          </a:xfrm>
        </p:grpSpPr>
        <p:sp>
          <p:nvSpPr>
            <p:cNvPr id="5061" name="Google Shape;5061;p62"/>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2"/>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62"/>
          <p:cNvGrpSpPr/>
          <p:nvPr/>
        </p:nvGrpSpPr>
        <p:grpSpPr>
          <a:xfrm>
            <a:off x="1021295" y="3455473"/>
            <a:ext cx="345567" cy="328695"/>
            <a:chOff x="-6690625" y="3631325"/>
            <a:chExt cx="307225" cy="292225"/>
          </a:xfrm>
        </p:grpSpPr>
        <p:sp>
          <p:nvSpPr>
            <p:cNvPr id="5064" name="Google Shape;5064;p62"/>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2"/>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2"/>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2"/>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2"/>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9" name="Google Shape;5069;p62"/>
          <p:cNvGrpSpPr/>
          <p:nvPr/>
        </p:nvGrpSpPr>
        <p:grpSpPr>
          <a:xfrm>
            <a:off x="1029281" y="3867544"/>
            <a:ext cx="329595" cy="327598"/>
            <a:chOff x="-6689825" y="3992050"/>
            <a:chExt cx="293025" cy="291250"/>
          </a:xfrm>
        </p:grpSpPr>
        <p:sp>
          <p:nvSpPr>
            <p:cNvPr id="5070" name="Google Shape;5070;p62"/>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2"/>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2"/>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2"/>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2"/>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2"/>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2"/>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2"/>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2"/>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2"/>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2"/>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2"/>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2" name="Google Shape;5082;p62"/>
          <p:cNvSpPr/>
          <p:nvPr/>
        </p:nvSpPr>
        <p:spPr>
          <a:xfrm>
            <a:off x="3130233" y="3052974"/>
            <a:ext cx="339521" cy="327486"/>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3" name="Google Shape;5083;p62"/>
          <p:cNvGrpSpPr/>
          <p:nvPr/>
        </p:nvGrpSpPr>
        <p:grpSpPr>
          <a:xfrm>
            <a:off x="3134686" y="3455909"/>
            <a:ext cx="330466" cy="327823"/>
            <a:chOff x="-4837325" y="3612425"/>
            <a:chExt cx="293800" cy="291450"/>
          </a:xfrm>
        </p:grpSpPr>
        <p:sp>
          <p:nvSpPr>
            <p:cNvPr id="5084" name="Google Shape;5084;p62"/>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2"/>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2"/>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7" name="Google Shape;5087;p62"/>
          <p:cNvGrpSpPr/>
          <p:nvPr/>
        </p:nvGrpSpPr>
        <p:grpSpPr>
          <a:xfrm>
            <a:off x="3135572" y="3867431"/>
            <a:ext cx="328695" cy="327823"/>
            <a:chOff x="-4837325" y="3971575"/>
            <a:chExt cx="292225" cy="291450"/>
          </a:xfrm>
        </p:grpSpPr>
        <p:sp>
          <p:nvSpPr>
            <p:cNvPr id="5088" name="Google Shape;5088;p62"/>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2"/>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2"/>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2"/>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2"/>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2"/>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62"/>
          <p:cNvGrpSpPr/>
          <p:nvPr/>
        </p:nvGrpSpPr>
        <p:grpSpPr>
          <a:xfrm>
            <a:off x="5247778" y="3072352"/>
            <a:ext cx="336681" cy="288821"/>
            <a:chOff x="-3037625" y="3254850"/>
            <a:chExt cx="299325" cy="256775"/>
          </a:xfrm>
        </p:grpSpPr>
        <p:sp>
          <p:nvSpPr>
            <p:cNvPr id="5095" name="Google Shape;5095;p62"/>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2"/>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2"/>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2"/>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62"/>
          <p:cNvGrpSpPr/>
          <p:nvPr/>
        </p:nvGrpSpPr>
        <p:grpSpPr>
          <a:xfrm>
            <a:off x="5250871" y="3455459"/>
            <a:ext cx="330494" cy="328723"/>
            <a:chOff x="-3031325" y="3597450"/>
            <a:chExt cx="293825" cy="292250"/>
          </a:xfrm>
        </p:grpSpPr>
        <p:sp>
          <p:nvSpPr>
            <p:cNvPr id="5100" name="Google Shape;5100;p62"/>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2"/>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2"/>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2"/>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4" name="Google Shape;5104;p62"/>
          <p:cNvGrpSpPr/>
          <p:nvPr/>
        </p:nvGrpSpPr>
        <p:grpSpPr>
          <a:xfrm>
            <a:off x="5251321" y="3886482"/>
            <a:ext cx="329595" cy="289720"/>
            <a:chOff x="-3030525" y="3973150"/>
            <a:chExt cx="293025" cy="257575"/>
          </a:xfrm>
        </p:grpSpPr>
        <p:sp>
          <p:nvSpPr>
            <p:cNvPr id="5105" name="Google Shape;5105;p62"/>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2"/>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7" name="Google Shape;5107;p62"/>
          <p:cNvGrpSpPr/>
          <p:nvPr/>
        </p:nvGrpSpPr>
        <p:grpSpPr>
          <a:xfrm>
            <a:off x="7364319" y="3100683"/>
            <a:ext cx="329595" cy="232159"/>
            <a:chOff x="-1199300" y="3279250"/>
            <a:chExt cx="293025" cy="206400"/>
          </a:xfrm>
        </p:grpSpPr>
        <p:sp>
          <p:nvSpPr>
            <p:cNvPr id="5108" name="Google Shape;5108;p62"/>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2"/>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2"/>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2"/>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62"/>
          <p:cNvGrpSpPr/>
          <p:nvPr/>
        </p:nvGrpSpPr>
        <p:grpSpPr>
          <a:xfrm>
            <a:off x="1439682" y="3052500"/>
            <a:ext cx="347310" cy="328526"/>
            <a:chOff x="-6338550" y="3272950"/>
            <a:chExt cx="308775" cy="292075"/>
          </a:xfrm>
        </p:grpSpPr>
        <p:sp>
          <p:nvSpPr>
            <p:cNvPr id="5113" name="Google Shape;5113;p62"/>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2"/>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2"/>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62"/>
          <p:cNvGrpSpPr/>
          <p:nvPr/>
        </p:nvGrpSpPr>
        <p:grpSpPr>
          <a:xfrm>
            <a:off x="1448540" y="3455909"/>
            <a:ext cx="329595" cy="327823"/>
            <a:chOff x="-6329100" y="3632100"/>
            <a:chExt cx="293025" cy="291450"/>
          </a:xfrm>
        </p:grpSpPr>
        <p:sp>
          <p:nvSpPr>
            <p:cNvPr id="5117" name="Google Shape;5117;p62"/>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2"/>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2"/>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62"/>
          <p:cNvGrpSpPr/>
          <p:nvPr/>
        </p:nvGrpSpPr>
        <p:grpSpPr>
          <a:xfrm>
            <a:off x="1449440" y="3867431"/>
            <a:ext cx="327795" cy="327823"/>
            <a:chOff x="-6329875" y="3992050"/>
            <a:chExt cx="291425" cy="291450"/>
          </a:xfrm>
        </p:grpSpPr>
        <p:sp>
          <p:nvSpPr>
            <p:cNvPr id="5121" name="Google Shape;5121;p62"/>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2"/>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2"/>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2"/>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62"/>
          <p:cNvGrpSpPr/>
          <p:nvPr/>
        </p:nvGrpSpPr>
        <p:grpSpPr>
          <a:xfrm>
            <a:off x="3557053" y="3051529"/>
            <a:ext cx="330494" cy="330466"/>
            <a:chOff x="-4478975" y="3251700"/>
            <a:chExt cx="293825" cy="293800"/>
          </a:xfrm>
        </p:grpSpPr>
        <p:sp>
          <p:nvSpPr>
            <p:cNvPr id="5126" name="Google Shape;5126;p62"/>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2"/>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2"/>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9" name="Google Shape;5129;p62"/>
          <p:cNvGrpSpPr/>
          <p:nvPr/>
        </p:nvGrpSpPr>
        <p:grpSpPr>
          <a:xfrm>
            <a:off x="3557053" y="3455909"/>
            <a:ext cx="330494" cy="327823"/>
            <a:chOff x="-4475825" y="3612425"/>
            <a:chExt cx="293825" cy="291450"/>
          </a:xfrm>
        </p:grpSpPr>
        <p:sp>
          <p:nvSpPr>
            <p:cNvPr id="5130" name="Google Shape;5130;p62"/>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2"/>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2"/>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62"/>
          <p:cNvGrpSpPr/>
          <p:nvPr/>
        </p:nvGrpSpPr>
        <p:grpSpPr>
          <a:xfrm>
            <a:off x="3554845" y="3867445"/>
            <a:ext cx="334909" cy="327795"/>
            <a:chOff x="-4480550" y="3970800"/>
            <a:chExt cx="297750" cy="291425"/>
          </a:xfrm>
        </p:grpSpPr>
        <p:sp>
          <p:nvSpPr>
            <p:cNvPr id="5134" name="Google Shape;5134;p62"/>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2"/>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62"/>
          <p:cNvGrpSpPr/>
          <p:nvPr/>
        </p:nvGrpSpPr>
        <p:grpSpPr>
          <a:xfrm>
            <a:off x="5676284" y="3052851"/>
            <a:ext cx="324280" cy="327823"/>
            <a:chOff x="-2668225" y="3239075"/>
            <a:chExt cx="288300" cy="291450"/>
          </a:xfrm>
        </p:grpSpPr>
        <p:sp>
          <p:nvSpPr>
            <p:cNvPr id="5137" name="Google Shape;5137;p62"/>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2"/>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2"/>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2"/>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2"/>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2" name="Google Shape;5142;p62"/>
          <p:cNvGrpSpPr/>
          <p:nvPr/>
        </p:nvGrpSpPr>
        <p:grpSpPr>
          <a:xfrm>
            <a:off x="5674062" y="3455909"/>
            <a:ext cx="328723" cy="327823"/>
            <a:chOff x="-2671375" y="3597450"/>
            <a:chExt cx="292250" cy="291450"/>
          </a:xfrm>
        </p:grpSpPr>
        <p:sp>
          <p:nvSpPr>
            <p:cNvPr id="5143" name="Google Shape;5143;p62"/>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2"/>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5" name="Google Shape;5145;p62"/>
          <p:cNvGrpSpPr/>
          <p:nvPr/>
        </p:nvGrpSpPr>
        <p:grpSpPr>
          <a:xfrm>
            <a:off x="5673191" y="3866545"/>
            <a:ext cx="330466" cy="329595"/>
            <a:chOff x="-2670575" y="3956600"/>
            <a:chExt cx="293800" cy="293025"/>
          </a:xfrm>
        </p:grpSpPr>
        <p:sp>
          <p:nvSpPr>
            <p:cNvPr id="5146" name="Google Shape;5146;p62"/>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2"/>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2"/>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2"/>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0" name="Google Shape;5150;p62"/>
          <p:cNvGrpSpPr/>
          <p:nvPr/>
        </p:nvGrpSpPr>
        <p:grpSpPr>
          <a:xfrm>
            <a:off x="7362548" y="3456415"/>
            <a:ext cx="333138" cy="326811"/>
            <a:chOff x="-1183550" y="3586525"/>
            <a:chExt cx="296175" cy="290550"/>
          </a:xfrm>
        </p:grpSpPr>
        <p:sp>
          <p:nvSpPr>
            <p:cNvPr id="5151" name="Google Shape;5151;p62"/>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2"/>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2"/>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2"/>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2"/>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2"/>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2"/>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2"/>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2"/>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62"/>
          <p:cNvGrpSpPr/>
          <p:nvPr/>
        </p:nvGrpSpPr>
        <p:grpSpPr>
          <a:xfrm>
            <a:off x="1871279" y="3053301"/>
            <a:ext cx="328723" cy="326923"/>
            <a:chOff x="-5971525" y="3273750"/>
            <a:chExt cx="292250" cy="290650"/>
          </a:xfrm>
        </p:grpSpPr>
        <p:sp>
          <p:nvSpPr>
            <p:cNvPr id="5161" name="Google Shape;5161;p62"/>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2"/>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62"/>
          <p:cNvGrpSpPr/>
          <p:nvPr/>
        </p:nvGrpSpPr>
        <p:grpSpPr>
          <a:xfrm>
            <a:off x="1866850" y="3454841"/>
            <a:ext cx="337581" cy="329960"/>
            <a:chOff x="-5974675" y="3632100"/>
            <a:chExt cx="300125" cy="293350"/>
          </a:xfrm>
        </p:grpSpPr>
        <p:sp>
          <p:nvSpPr>
            <p:cNvPr id="5164" name="Google Shape;5164;p62"/>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2"/>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2"/>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7" name="Google Shape;5167;p62"/>
          <p:cNvGrpSpPr/>
          <p:nvPr/>
        </p:nvGrpSpPr>
        <p:grpSpPr>
          <a:xfrm>
            <a:off x="1881022" y="3866546"/>
            <a:ext cx="309236" cy="329595"/>
            <a:chOff x="-5971525" y="3990475"/>
            <a:chExt cx="274925" cy="293025"/>
          </a:xfrm>
        </p:grpSpPr>
        <p:sp>
          <p:nvSpPr>
            <p:cNvPr id="5168" name="Google Shape;5168;p62"/>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2"/>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2"/>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2"/>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62"/>
          <p:cNvGrpSpPr/>
          <p:nvPr/>
        </p:nvGrpSpPr>
        <p:grpSpPr>
          <a:xfrm>
            <a:off x="3978534" y="3053301"/>
            <a:ext cx="328695" cy="326923"/>
            <a:chOff x="-4118225" y="3253275"/>
            <a:chExt cx="292225" cy="290650"/>
          </a:xfrm>
        </p:grpSpPr>
        <p:sp>
          <p:nvSpPr>
            <p:cNvPr id="5173" name="Google Shape;5173;p62"/>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2"/>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62"/>
          <p:cNvGrpSpPr/>
          <p:nvPr/>
        </p:nvGrpSpPr>
        <p:grpSpPr>
          <a:xfrm>
            <a:off x="4017944" y="3455698"/>
            <a:ext cx="249874" cy="328245"/>
            <a:chOff x="-4082800" y="3612425"/>
            <a:chExt cx="222150" cy="291825"/>
          </a:xfrm>
        </p:grpSpPr>
        <p:sp>
          <p:nvSpPr>
            <p:cNvPr id="5176" name="Google Shape;5176;p62"/>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2"/>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2"/>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62"/>
          <p:cNvGrpSpPr/>
          <p:nvPr/>
        </p:nvGrpSpPr>
        <p:grpSpPr>
          <a:xfrm>
            <a:off x="3978534" y="3877625"/>
            <a:ext cx="328695" cy="307436"/>
            <a:chOff x="-4118225" y="3990475"/>
            <a:chExt cx="292225" cy="273325"/>
          </a:xfrm>
        </p:grpSpPr>
        <p:sp>
          <p:nvSpPr>
            <p:cNvPr id="5180" name="Google Shape;5180;p62"/>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2"/>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2"/>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2"/>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4" name="Google Shape;5184;p62"/>
          <p:cNvGrpSpPr/>
          <p:nvPr/>
        </p:nvGrpSpPr>
        <p:grpSpPr>
          <a:xfrm>
            <a:off x="6105301" y="3051965"/>
            <a:ext cx="308336" cy="329595"/>
            <a:chOff x="-2312225" y="3238300"/>
            <a:chExt cx="274125" cy="293025"/>
          </a:xfrm>
        </p:grpSpPr>
        <p:sp>
          <p:nvSpPr>
            <p:cNvPr id="5185" name="Google Shape;5185;p62"/>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2"/>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62"/>
          <p:cNvGrpSpPr/>
          <p:nvPr/>
        </p:nvGrpSpPr>
        <p:grpSpPr>
          <a:xfrm>
            <a:off x="6095108" y="3415598"/>
            <a:ext cx="328723" cy="408443"/>
            <a:chOff x="-2310650" y="3525775"/>
            <a:chExt cx="292250" cy="363125"/>
          </a:xfrm>
        </p:grpSpPr>
        <p:sp>
          <p:nvSpPr>
            <p:cNvPr id="5188" name="Google Shape;5188;p62"/>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2"/>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2"/>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2"/>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62"/>
          <p:cNvGrpSpPr/>
          <p:nvPr/>
        </p:nvGrpSpPr>
        <p:grpSpPr>
          <a:xfrm>
            <a:off x="6094222" y="3867431"/>
            <a:ext cx="330494" cy="327823"/>
            <a:chOff x="-2310650" y="3958175"/>
            <a:chExt cx="293825" cy="291450"/>
          </a:xfrm>
        </p:grpSpPr>
        <p:sp>
          <p:nvSpPr>
            <p:cNvPr id="5193" name="Google Shape;5193;p62"/>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2"/>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62"/>
          <p:cNvGrpSpPr/>
          <p:nvPr/>
        </p:nvGrpSpPr>
        <p:grpSpPr>
          <a:xfrm>
            <a:off x="7363447" y="3867431"/>
            <a:ext cx="331338" cy="327823"/>
            <a:chOff x="-1182750" y="3962900"/>
            <a:chExt cx="294575" cy="291450"/>
          </a:xfrm>
        </p:grpSpPr>
        <p:sp>
          <p:nvSpPr>
            <p:cNvPr id="5196" name="Google Shape;5196;p62"/>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2"/>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2"/>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2"/>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2"/>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2"/>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2"/>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62"/>
          <p:cNvGrpSpPr/>
          <p:nvPr/>
        </p:nvGrpSpPr>
        <p:grpSpPr>
          <a:xfrm>
            <a:off x="2291424" y="3052851"/>
            <a:ext cx="331366" cy="327823"/>
            <a:chOff x="-5611575" y="3272950"/>
            <a:chExt cx="294600" cy="291450"/>
          </a:xfrm>
        </p:grpSpPr>
        <p:sp>
          <p:nvSpPr>
            <p:cNvPr id="5204" name="Google Shape;5204;p62"/>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2"/>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2"/>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2"/>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2"/>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62"/>
          <p:cNvGrpSpPr/>
          <p:nvPr/>
        </p:nvGrpSpPr>
        <p:grpSpPr>
          <a:xfrm>
            <a:off x="2291424" y="3456359"/>
            <a:ext cx="331366" cy="326923"/>
            <a:chOff x="-5613150" y="3632900"/>
            <a:chExt cx="294600" cy="290650"/>
          </a:xfrm>
        </p:grpSpPr>
        <p:sp>
          <p:nvSpPr>
            <p:cNvPr id="5210" name="Google Shape;5210;p62"/>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2"/>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62"/>
          <p:cNvGrpSpPr/>
          <p:nvPr/>
        </p:nvGrpSpPr>
        <p:grpSpPr>
          <a:xfrm>
            <a:off x="2291424" y="3866996"/>
            <a:ext cx="331366" cy="328695"/>
            <a:chOff x="-5613150" y="3991275"/>
            <a:chExt cx="294600" cy="292225"/>
          </a:xfrm>
        </p:grpSpPr>
        <p:sp>
          <p:nvSpPr>
            <p:cNvPr id="5213" name="Google Shape;5213;p62"/>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2"/>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2"/>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2"/>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2"/>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2"/>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2"/>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2"/>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2"/>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62"/>
          <p:cNvGrpSpPr/>
          <p:nvPr/>
        </p:nvGrpSpPr>
        <p:grpSpPr>
          <a:xfrm>
            <a:off x="4387594" y="3053020"/>
            <a:ext cx="339521" cy="327486"/>
            <a:chOff x="-3768700" y="3253275"/>
            <a:chExt cx="301850" cy="291150"/>
          </a:xfrm>
        </p:grpSpPr>
        <p:sp>
          <p:nvSpPr>
            <p:cNvPr id="5223" name="Google Shape;5223;p62"/>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2"/>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2"/>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62"/>
          <p:cNvGrpSpPr/>
          <p:nvPr/>
        </p:nvGrpSpPr>
        <p:grpSpPr>
          <a:xfrm>
            <a:off x="4390785" y="3465203"/>
            <a:ext cx="333138" cy="309236"/>
            <a:chOff x="-3808700" y="3628950"/>
            <a:chExt cx="296175" cy="274925"/>
          </a:xfrm>
        </p:grpSpPr>
        <p:sp>
          <p:nvSpPr>
            <p:cNvPr id="5227" name="Google Shape;5227;p62"/>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2"/>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2"/>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5230" name="Google Shape;5230;p62"/>
          <p:cNvGrpSpPr/>
          <p:nvPr/>
        </p:nvGrpSpPr>
        <p:grpSpPr>
          <a:xfrm>
            <a:off x="4432430" y="3867108"/>
            <a:ext cx="327654" cy="328470"/>
            <a:chOff x="-3771675" y="3971775"/>
            <a:chExt cx="291300" cy="292025"/>
          </a:xfrm>
        </p:grpSpPr>
        <p:sp>
          <p:nvSpPr>
            <p:cNvPr id="5231" name="Google Shape;5231;p62"/>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2"/>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2"/>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2"/>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2"/>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62"/>
          <p:cNvGrpSpPr/>
          <p:nvPr/>
        </p:nvGrpSpPr>
        <p:grpSpPr>
          <a:xfrm>
            <a:off x="6520755" y="3091474"/>
            <a:ext cx="328301" cy="250577"/>
            <a:chOff x="-1951475" y="3273100"/>
            <a:chExt cx="291875" cy="222775"/>
          </a:xfrm>
        </p:grpSpPr>
        <p:sp>
          <p:nvSpPr>
            <p:cNvPr id="5237" name="Google Shape;5237;p62"/>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2"/>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2"/>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62"/>
          <p:cNvGrpSpPr/>
          <p:nvPr/>
        </p:nvGrpSpPr>
        <p:grpSpPr>
          <a:xfrm>
            <a:off x="6518786" y="3455909"/>
            <a:ext cx="332238" cy="327823"/>
            <a:chOff x="-1951475" y="3597450"/>
            <a:chExt cx="295375" cy="291450"/>
          </a:xfrm>
        </p:grpSpPr>
        <p:sp>
          <p:nvSpPr>
            <p:cNvPr id="5241" name="Google Shape;5241;p62"/>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2"/>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2"/>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2"/>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62"/>
          <p:cNvGrpSpPr/>
          <p:nvPr/>
        </p:nvGrpSpPr>
        <p:grpSpPr>
          <a:xfrm>
            <a:off x="6511250" y="3867431"/>
            <a:ext cx="347310" cy="327823"/>
            <a:chOff x="-1960150" y="3956600"/>
            <a:chExt cx="308775" cy="291450"/>
          </a:xfrm>
        </p:grpSpPr>
        <p:sp>
          <p:nvSpPr>
            <p:cNvPr id="5246" name="Google Shape;5246;p62"/>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2"/>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62"/>
          <p:cNvGrpSpPr/>
          <p:nvPr/>
        </p:nvGrpSpPr>
        <p:grpSpPr>
          <a:xfrm>
            <a:off x="7798445" y="3052415"/>
            <a:ext cx="328695" cy="328695"/>
            <a:chOff x="-804700" y="3226500"/>
            <a:chExt cx="292225" cy="292225"/>
          </a:xfrm>
        </p:grpSpPr>
        <p:sp>
          <p:nvSpPr>
            <p:cNvPr id="5249" name="Google Shape;5249;p62"/>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2"/>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2"/>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2"/>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2"/>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2"/>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2"/>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6" name="Google Shape;5256;p62"/>
          <p:cNvGrpSpPr/>
          <p:nvPr/>
        </p:nvGrpSpPr>
        <p:grpSpPr>
          <a:xfrm>
            <a:off x="2719492" y="3052401"/>
            <a:ext cx="328695" cy="328723"/>
            <a:chOff x="-5251625" y="3272950"/>
            <a:chExt cx="292225" cy="292250"/>
          </a:xfrm>
        </p:grpSpPr>
        <p:sp>
          <p:nvSpPr>
            <p:cNvPr id="5257" name="Google Shape;5257;p62"/>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2"/>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2"/>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62"/>
          <p:cNvGrpSpPr/>
          <p:nvPr/>
        </p:nvGrpSpPr>
        <p:grpSpPr>
          <a:xfrm>
            <a:off x="2716834" y="3455249"/>
            <a:ext cx="334009" cy="329145"/>
            <a:chOff x="-5254775" y="3631325"/>
            <a:chExt cx="296950" cy="292625"/>
          </a:xfrm>
        </p:grpSpPr>
        <p:sp>
          <p:nvSpPr>
            <p:cNvPr id="5261" name="Google Shape;5261;p62"/>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2"/>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2"/>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2"/>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2"/>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2"/>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2"/>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8" name="Google Shape;5268;p62"/>
          <p:cNvGrpSpPr/>
          <p:nvPr/>
        </p:nvGrpSpPr>
        <p:grpSpPr>
          <a:xfrm>
            <a:off x="2719928" y="3866996"/>
            <a:ext cx="327823" cy="328695"/>
            <a:chOff x="-5251625" y="3991275"/>
            <a:chExt cx="291450" cy="292225"/>
          </a:xfrm>
        </p:grpSpPr>
        <p:sp>
          <p:nvSpPr>
            <p:cNvPr id="5269" name="Google Shape;5269;p62"/>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2"/>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2"/>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2"/>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2"/>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4" name="Google Shape;5274;p62"/>
          <p:cNvGrpSpPr/>
          <p:nvPr/>
        </p:nvGrpSpPr>
        <p:grpSpPr>
          <a:xfrm>
            <a:off x="4870072" y="3052865"/>
            <a:ext cx="249874" cy="327795"/>
            <a:chOff x="-3365275" y="3253275"/>
            <a:chExt cx="222150" cy="291425"/>
          </a:xfrm>
        </p:grpSpPr>
        <p:sp>
          <p:nvSpPr>
            <p:cNvPr id="5275" name="Google Shape;5275;p62"/>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2"/>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7" name="Google Shape;5277;p62"/>
          <p:cNvGrpSpPr/>
          <p:nvPr/>
        </p:nvGrpSpPr>
        <p:grpSpPr>
          <a:xfrm>
            <a:off x="4849713" y="3455023"/>
            <a:ext cx="290592" cy="329595"/>
            <a:chOff x="-3383375" y="3611625"/>
            <a:chExt cx="258350" cy="293025"/>
          </a:xfrm>
        </p:grpSpPr>
        <p:sp>
          <p:nvSpPr>
            <p:cNvPr id="5278" name="Google Shape;5278;p62"/>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2"/>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0" name="Google Shape;5280;p62"/>
          <p:cNvGrpSpPr/>
          <p:nvPr/>
        </p:nvGrpSpPr>
        <p:grpSpPr>
          <a:xfrm>
            <a:off x="4889123" y="3867431"/>
            <a:ext cx="211772" cy="327823"/>
            <a:chOff x="-3347950" y="3971575"/>
            <a:chExt cx="188275" cy="291450"/>
          </a:xfrm>
        </p:grpSpPr>
        <p:sp>
          <p:nvSpPr>
            <p:cNvPr id="5281" name="Google Shape;5281;p62"/>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2"/>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2"/>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62"/>
          <p:cNvGrpSpPr/>
          <p:nvPr/>
        </p:nvGrpSpPr>
        <p:grpSpPr>
          <a:xfrm>
            <a:off x="6963606" y="3051965"/>
            <a:ext cx="290592" cy="329595"/>
            <a:chOff x="-1575775" y="3238300"/>
            <a:chExt cx="258350" cy="293025"/>
          </a:xfrm>
        </p:grpSpPr>
        <p:sp>
          <p:nvSpPr>
            <p:cNvPr id="5285" name="Google Shape;5285;p62"/>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2"/>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2"/>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2"/>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2"/>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62"/>
          <p:cNvGrpSpPr/>
          <p:nvPr/>
        </p:nvGrpSpPr>
        <p:grpSpPr>
          <a:xfrm>
            <a:off x="6943654" y="3454151"/>
            <a:ext cx="330494" cy="331338"/>
            <a:chOff x="-1591550" y="3597475"/>
            <a:chExt cx="293825" cy="294575"/>
          </a:xfrm>
        </p:grpSpPr>
        <p:sp>
          <p:nvSpPr>
            <p:cNvPr id="5291" name="Google Shape;5291;p62"/>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2"/>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2"/>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62"/>
          <p:cNvGrpSpPr/>
          <p:nvPr/>
        </p:nvGrpSpPr>
        <p:grpSpPr>
          <a:xfrm>
            <a:off x="6944104" y="3875403"/>
            <a:ext cx="329595" cy="311879"/>
            <a:chOff x="-1592325" y="3957400"/>
            <a:chExt cx="293025" cy="277275"/>
          </a:xfrm>
        </p:grpSpPr>
        <p:sp>
          <p:nvSpPr>
            <p:cNvPr id="5295" name="Google Shape;5295;p62"/>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2"/>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2"/>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2"/>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9" name="Google Shape;5299;p62"/>
          <p:cNvGrpSpPr/>
          <p:nvPr/>
        </p:nvGrpSpPr>
        <p:grpSpPr>
          <a:xfrm>
            <a:off x="7818383" y="3455473"/>
            <a:ext cx="288821" cy="328695"/>
            <a:chOff x="-778700" y="3612425"/>
            <a:chExt cx="256775" cy="292225"/>
          </a:xfrm>
        </p:grpSpPr>
        <p:sp>
          <p:nvSpPr>
            <p:cNvPr id="5300" name="Google Shape;5300;p62"/>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2"/>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2"/>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2"/>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2"/>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2"/>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62"/>
          <p:cNvGrpSpPr/>
          <p:nvPr/>
        </p:nvGrpSpPr>
        <p:grpSpPr>
          <a:xfrm>
            <a:off x="1876916" y="1715612"/>
            <a:ext cx="319043" cy="319909"/>
            <a:chOff x="6679825" y="2693700"/>
            <a:chExt cx="257875" cy="258575"/>
          </a:xfrm>
        </p:grpSpPr>
        <p:sp>
          <p:nvSpPr>
            <p:cNvPr id="5307" name="Google Shape;5307;p62"/>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2"/>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62"/>
          <p:cNvGrpSpPr/>
          <p:nvPr/>
        </p:nvGrpSpPr>
        <p:grpSpPr>
          <a:xfrm>
            <a:off x="1869734" y="2102188"/>
            <a:ext cx="327649" cy="325088"/>
            <a:chOff x="6790450" y="3119050"/>
            <a:chExt cx="262750" cy="260675"/>
          </a:xfrm>
        </p:grpSpPr>
        <p:sp>
          <p:nvSpPr>
            <p:cNvPr id="5310" name="Google Shape;5310;p62"/>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2"/>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315" name="Shape 5315"/>
        <p:cNvGrpSpPr/>
        <p:nvPr/>
      </p:nvGrpSpPr>
      <p:grpSpPr>
        <a:xfrm>
          <a:off x="0" y="0"/>
          <a:ext cx="0" cy="0"/>
          <a:chOff x="0" y="0"/>
          <a:chExt cx="0" cy="0"/>
        </a:xfrm>
      </p:grpSpPr>
      <p:sp>
        <p:nvSpPr>
          <p:cNvPr id="5316" name="Google Shape;5316;p63"/>
          <p:cNvSpPr txBox="1"/>
          <p:nvPr>
            <p:ph idx="4294967295" type="title"/>
          </p:nvPr>
        </p:nvSpPr>
        <p:spPr>
          <a:xfrm>
            <a:off x="1068100" y="100393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Teamwork Icons</a:t>
            </a:r>
            <a:endParaRPr>
              <a:solidFill>
                <a:srgbClr val="FFFFFF"/>
              </a:solidFill>
              <a:latin typeface="Proxima Nova Semibold"/>
              <a:ea typeface="Proxima Nova Semibold"/>
              <a:cs typeface="Proxima Nova Semibold"/>
              <a:sym typeface="Proxima Nova Semibold"/>
            </a:endParaRPr>
          </a:p>
        </p:txBody>
      </p:sp>
      <p:grpSp>
        <p:nvGrpSpPr>
          <p:cNvPr id="5317" name="Google Shape;5317;p63"/>
          <p:cNvGrpSpPr/>
          <p:nvPr/>
        </p:nvGrpSpPr>
        <p:grpSpPr>
          <a:xfrm>
            <a:off x="1049401" y="1688535"/>
            <a:ext cx="334346" cy="329068"/>
            <a:chOff x="683125" y="1955275"/>
            <a:chExt cx="299325" cy="294600"/>
          </a:xfrm>
        </p:grpSpPr>
        <p:sp>
          <p:nvSpPr>
            <p:cNvPr id="5318" name="Google Shape;5318;p63"/>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3"/>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3"/>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3"/>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63"/>
          <p:cNvGrpSpPr/>
          <p:nvPr/>
        </p:nvGrpSpPr>
        <p:grpSpPr>
          <a:xfrm>
            <a:off x="1050281" y="2079583"/>
            <a:ext cx="332587" cy="330855"/>
            <a:chOff x="685475" y="2318350"/>
            <a:chExt cx="297750" cy="296200"/>
          </a:xfrm>
        </p:grpSpPr>
        <p:sp>
          <p:nvSpPr>
            <p:cNvPr id="5323" name="Google Shape;5323;p63"/>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3"/>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3"/>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6" name="Google Shape;5326;p63"/>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7" name="Google Shape;5327;p63"/>
          <p:cNvGrpSpPr/>
          <p:nvPr/>
        </p:nvGrpSpPr>
        <p:grpSpPr>
          <a:xfrm>
            <a:off x="3159658" y="1688312"/>
            <a:ext cx="293017" cy="329515"/>
            <a:chOff x="2523000" y="1954875"/>
            <a:chExt cx="262325" cy="295000"/>
          </a:xfrm>
        </p:grpSpPr>
        <p:sp>
          <p:nvSpPr>
            <p:cNvPr id="5328" name="Google Shape;5328;p63"/>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3"/>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63"/>
          <p:cNvGrpSpPr/>
          <p:nvPr/>
        </p:nvGrpSpPr>
        <p:grpSpPr>
          <a:xfrm>
            <a:off x="3139873" y="2080030"/>
            <a:ext cx="332587" cy="329962"/>
            <a:chOff x="2508825" y="2318350"/>
            <a:chExt cx="297750" cy="295400"/>
          </a:xfrm>
        </p:grpSpPr>
        <p:sp>
          <p:nvSpPr>
            <p:cNvPr id="5331" name="Google Shape;5331;p63"/>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3"/>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3" name="Google Shape;5333;p63"/>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4" name="Google Shape;5334;p63"/>
          <p:cNvGrpSpPr/>
          <p:nvPr/>
        </p:nvGrpSpPr>
        <p:grpSpPr>
          <a:xfrm>
            <a:off x="5245510" y="1688103"/>
            <a:ext cx="329068" cy="329934"/>
            <a:chOff x="4321150" y="1946600"/>
            <a:chExt cx="294600" cy="295375"/>
          </a:xfrm>
        </p:grpSpPr>
        <p:sp>
          <p:nvSpPr>
            <p:cNvPr id="5335" name="Google Shape;5335;p63"/>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3"/>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3"/>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8" name="Google Shape;5338;p63"/>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3"/>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3"/>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3"/>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2" name="Google Shape;5342;p63"/>
          <p:cNvGrpSpPr/>
          <p:nvPr/>
        </p:nvGrpSpPr>
        <p:grpSpPr>
          <a:xfrm>
            <a:off x="1470025" y="2080030"/>
            <a:ext cx="333452" cy="329962"/>
            <a:chOff x="1049375" y="2318350"/>
            <a:chExt cx="298525" cy="295400"/>
          </a:xfrm>
        </p:grpSpPr>
        <p:sp>
          <p:nvSpPr>
            <p:cNvPr id="5343" name="Google Shape;5343;p63"/>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3"/>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3"/>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3"/>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63"/>
          <p:cNvGrpSpPr/>
          <p:nvPr/>
        </p:nvGrpSpPr>
        <p:grpSpPr>
          <a:xfrm>
            <a:off x="1470472" y="2504099"/>
            <a:ext cx="332559" cy="332559"/>
            <a:chOff x="1049375" y="2680675"/>
            <a:chExt cx="297725" cy="297725"/>
          </a:xfrm>
        </p:grpSpPr>
        <p:sp>
          <p:nvSpPr>
            <p:cNvPr id="5348" name="Google Shape;5348;p63"/>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3"/>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0" name="Google Shape;5350;p63"/>
          <p:cNvGrpSpPr/>
          <p:nvPr/>
        </p:nvGrpSpPr>
        <p:grpSpPr>
          <a:xfrm>
            <a:off x="3565926" y="1688089"/>
            <a:ext cx="329934" cy="329962"/>
            <a:chOff x="2872725" y="1954475"/>
            <a:chExt cx="295375" cy="295400"/>
          </a:xfrm>
        </p:grpSpPr>
        <p:sp>
          <p:nvSpPr>
            <p:cNvPr id="5351" name="Google Shape;5351;p63"/>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3"/>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3"/>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63"/>
          <p:cNvGrpSpPr/>
          <p:nvPr/>
        </p:nvGrpSpPr>
        <p:grpSpPr>
          <a:xfrm>
            <a:off x="3586158" y="2079150"/>
            <a:ext cx="289471" cy="331721"/>
            <a:chOff x="2890050" y="2318350"/>
            <a:chExt cx="259150" cy="296975"/>
          </a:xfrm>
        </p:grpSpPr>
        <p:sp>
          <p:nvSpPr>
            <p:cNvPr id="5355" name="Google Shape;5355;p63"/>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3"/>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7" name="Google Shape;5357;p63"/>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8" name="Google Shape;5358;p63"/>
          <p:cNvGrpSpPr/>
          <p:nvPr/>
        </p:nvGrpSpPr>
        <p:grpSpPr>
          <a:xfrm>
            <a:off x="5662394" y="1688549"/>
            <a:ext cx="329040" cy="329040"/>
            <a:chOff x="4685050" y="1945825"/>
            <a:chExt cx="294575" cy="294575"/>
          </a:xfrm>
        </p:grpSpPr>
        <p:sp>
          <p:nvSpPr>
            <p:cNvPr id="5359" name="Google Shape;5359;p63"/>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3"/>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3"/>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3"/>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3"/>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4" name="Google Shape;5364;p63"/>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3"/>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6" name="Google Shape;5366;p63"/>
          <p:cNvGrpSpPr/>
          <p:nvPr/>
        </p:nvGrpSpPr>
        <p:grpSpPr>
          <a:xfrm>
            <a:off x="7338295" y="2080477"/>
            <a:ext cx="329934" cy="329068"/>
            <a:chOff x="6131900" y="2301825"/>
            <a:chExt cx="295375" cy="294600"/>
          </a:xfrm>
        </p:grpSpPr>
        <p:sp>
          <p:nvSpPr>
            <p:cNvPr id="5367" name="Google Shape;5367;p63"/>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3"/>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3"/>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3"/>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63"/>
          <p:cNvGrpSpPr/>
          <p:nvPr/>
        </p:nvGrpSpPr>
        <p:grpSpPr>
          <a:xfrm>
            <a:off x="1890428" y="1687656"/>
            <a:ext cx="332587" cy="330827"/>
            <a:chOff x="1412450" y="1954475"/>
            <a:chExt cx="297750" cy="296175"/>
          </a:xfrm>
        </p:grpSpPr>
        <p:sp>
          <p:nvSpPr>
            <p:cNvPr id="5372" name="Google Shape;5372;p63"/>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3"/>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4" name="Google Shape;5374;p63"/>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5" name="Google Shape;5375;p63"/>
          <p:cNvGrpSpPr/>
          <p:nvPr/>
        </p:nvGrpSpPr>
        <p:grpSpPr>
          <a:xfrm>
            <a:off x="1890428" y="2504211"/>
            <a:ext cx="332587" cy="332335"/>
            <a:chOff x="1413250" y="2680675"/>
            <a:chExt cx="297750" cy="297525"/>
          </a:xfrm>
        </p:grpSpPr>
        <p:sp>
          <p:nvSpPr>
            <p:cNvPr id="5376" name="Google Shape;5376;p63"/>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3"/>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3"/>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3"/>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0" name="Google Shape;5380;p63"/>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3"/>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3"/>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3" name="Google Shape;5383;p63"/>
          <p:cNvGrpSpPr/>
          <p:nvPr/>
        </p:nvGrpSpPr>
        <p:grpSpPr>
          <a:xfrm>
            <a:off x="6081470" y="1688228"/>
            <a:ext cx="331693" cy="329683"/>
            <a:chOff x="5045775" y="1946400"/>
            <a:chExt cx="296950" cy="295150"/>
          </a:xfrm>
        </p:grpSpPr>
        <p:sp>
          <p:nvSpPr>
            <p:cNvPr id="5384" name="Google Shape;5384;p63"/>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3"/>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63"/>
          <p:cNvGrpSpPr/>
          <p:nvPr/>
        </p:nvGrpSpPr>
        <p:grpSpPr>
          <a:xfrm>
            <a:off x="6080144" y="2098949"/>
            <a:ext cx="334346" cy="292123"/>
            <a:chOff x="5046550" y="2327025"/>
            <a:chExt cx="299325" cy="261525"/>
          </a:xfrm>
        </p:grpSpPr>
        <p:sp>
          <p:nvSpPr>
            <p:cNvPr id="5387" name="Google Shape;5387;p63"/>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3"/>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3"/>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0" name="Google Shape;5390;p63"/>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1" name="Google Shape;5391;p63"/>
          <p:cNvGrpSpPr/>
          <p:nvPr/>
        </p:nvGrpSpPr>
        <p:grpSpPr>
          <a:xfrm>
            <a:off x="7336969" y="2505411"/>
            <a:ext cx="332587" cy="329934"/>
            <a:chOff x="6167350" y="2672800"/>
            <a:chExt cx="297750" cy="295375"/>
          </a:xfrm>
        </p:grpSpPr>
        <p:sp>
          <p:nvSpPr>
            <p:cNvPr id="5392" name="Google Shape;5392;p63"/>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3"/>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3"/>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3"/>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3"/>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7" name="Google Shape;5397;p63"/>
          <p:cNvGrpSpPr/>
          <p:nvPr/>
        </p:nvGrpSpPr>
        <p:grpSpPr>
          <a:xfrm>
            <a:off x="2310383" y="1687223"/>
            <a:ext cx="329068" cy="331693"/>
            <a:chOff x="1777925" y="1953700"/>
            <a:chExt cx="294600" cy="296950"/>
          </a:xfrm>
        </p:grpSpPr>
        <p:sp>
          <p:nvSpPr>
            <p:cNvPr id="5398" name="Google Shape;5398;p63"/>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3"/>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3"/>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3"/>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63"/>
          <p:cNvGrpSpPr/>
          <p:nvPr/>
        </p:nvGrpSpPr>
        <p:grpSpPr>
          <a:xfrm>
            <a:off x="2325351" y="2080477"/>
            <a:ext cx="299133" cy="329068"/>
            <a:chOff x="1790525" y="2319150"/>
            <a:chExt cx="267800" cy="294600"/>
          </a:xfrm>
        </p:grpSpPr>
        <p:sp>
          <p:nvSpPr>
            <p:cNvPr id="5403" name="Google Shape;5403;p63"/>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3"/>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5" name="Google Shape;5405;p63"/>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6" name="Google Shape;5406;p63"/>
          <p:cNvGrpSpPr/>
          <p:nvPr/>
        </p:nvGrpSpPr>
        <p:grpSpPr>
          <a:xfrm>
            <a:off x="4411489" y="1688089"/>
            <a:ext cx="330827" cy="329962"/>
            <a:chOff x="3599700" y="1954475"/>
            <a:chExt cx="296175" cy="295400"/>
          </a:xfrm>
        </p:grpSpPr>
        <p:sp>
          <p:nvSpPr>
            <p:cNvPr id="5407" name="Google Shape;5407;p63"/>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3"/>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3"/>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0" name="Google Shape;5410;p63"/>
          <p:cNvGrpSpPr/>
          <p:nvPr/>
        </p:nvGrpSpPr>
        <p:grpSpPr>
          <a:xfrm>
            <a:off x="4412368" y="2080477"/>
            <a:ext cx="329068" cy="329068"/>
            <a:chOff x="3601275" y="2319150"/>
            <a:chExt cx="294600" cy="294600"/>
          </a:xfrm>
        </p:grpSpPr>
        <p:sp>
          <p:nvSpPr>
            <p:cNvPr id="5411" name="Google Shape;5411;p63"/>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3"/>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3" name="Google Shape;5413;p63"/>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4" name="Google Shape;5414;p63"/>
          <p:cNvGrpSpPr/>
          <p:nvPr/>
        </p:nvGrpSpPr>
        <p:grpSpPr>
          <a:xfrm>
            <a:off x="6513741" y="1687670"/>
            <a:ext cx="310582" cy="330800"/>
            <a:chOff x="5421475" y="1945825"/>
            <a:chExt cx="278050" cy="296150"/>
          </a:xfrm>
        </p:grpSpPr>
        <p:sp>
          <p:nvSpPr>
            <p:cNvPr id="5415" name="Google Shape;5415;p63"/>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3"/>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3"/>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3"/>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3"/>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3"/>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3"/>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3"/>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3" name="Google Shape;5423;p63"/>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4" name="Google Shape;5424;p63"/>
          <p:cNvGrpSpPr/>
          <p:nvPr/>
        </p:nvGrpSpPr>
        <p:grpSpPr>
          <a:xfrm>
            <a:off x="6503185" y="2563914"/>
            <a:ext cx="331693" cy="212928"/>
            <a:chOff x="5411225" y="2726350"/>
            <a:chExt cx="296950" cy="190625"/>
          </a:xfrm>
        </p:grpSpPr>
        <p:sp>
          <p:nvSpPr>
            <p:cNvPr id="5425" name="Google Shape;5425;p63"/>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3"/>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7" name="Google Shape;5427;p63"/>
          <p:cNvGrpSpPr/>
          <p:nvPr/>
        </p:nvGrpSpPr>
        <p:grpSpPr>
          <a:xfrm>
            <a:off x="7764197" y="1698574"/>
            <a:ext cx="332559" cy="308990"/>
            <a:chOff x="6524150" y="1938725"/>
            <a:chExt cx="297725" cy="276625"/>
          </a:xfrm>
        </p:grpSpPr>
        <p:sp>
          <p:nvSpPr>
            <p:cNvPr id="5428" name="Google Shape;5428;p63"/>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3"/>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3"/>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3"/>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63"/>
          <p:cNvGrpSpPr/>
          <p:nvPr/>
        </p:nvGrpSpPr>
        <p:grpSpPr>
          <a:xfrm>
            <a:off x="2726867" y="1687656"/>
            <a:ext cx="331721" cy="330827"/>
            <a:chOff x="2141000" y="1954475"/>
            <a:chExt cx="296975" cy="296175"/>
          </a:xfrm>
        </p:grpSpPr>
        <p:sp>
          <p:nvSpPr>
            <p:cNvPr id="5433" name="Google Shape;5433;p63"/>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3"/>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3"/>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3"/>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63"/>
          <p:cNvGrpSpPr/>
          <p:nvPr/>
        </p:nvGrpSpPr>
        <p:grpSpPr>
          <a:xfrm>
            <a:off x="2720723" y="2079918"/>
            <a:ext cx="344008" cy="330185"/>
            <a:chOff x="2140225" y="2318650"/>
            <a:chExt cx="307975" cy="295600"/>
          </a:xfrm>
        </p:grpSpPr>
        <p:sp>
          <p:nvSpPr>
            <p:cNvPr id="5438" name="Google Shape;5438;p63"/>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3"/>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0" name="Google Shape;5440;p63"/>
          <p:cNvGrpSpPr/>
          <p:nvPr/>
        </p:nvGrpSpPr>
        <p:grpSpPr>
          <a:xfrm>
            <a:off x="2725987" y="2504979"/>
            <a:ext cx="333480" cy="330800"/>
            <a:chOff x="2139425" y="2682250"/>
            <a:chExt cx="298550" cy="296150"/>
          </a:xfrm>
        </p:grpSpPr>
        <p:sp>
          <p:nvSpPr>
            <p:cNvPr id="5441" name="Google Shape;5441;p63"/>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3"/>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3"/>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3"/>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63"/>
          <p:cNvGrpSpPr/>
          <p:nvPr/>
        </p:nvGrpSpPr>
        <p:grpSpPr>
          <a:xfrm>
            <a:off x="4823141" y="1727686"/>
            <a:ext cx="331721" cy="250767"/>
            <a:chOff x="3962775" y="1990700"/>
            <a:chExt cx="296975" cy="224500"/>
          </a:xfrm>
        </p:grpSpPr>
        <p:sp>
          <p:nvSpPr>
            <p:cNvPr id="5446" name="Google Shape;5446;p63"/>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3"/>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3"/>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3"/>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63"/>
          <p:cNvGrpSpPr/>
          <p:nvPr/>
        </p:nvGrpSpPr>
        <p:grpSpPr>
          <a:xfrm>
            <a:off x="4823588" y="2079597"/>
            <a:ext cx="330827" cy="330827"/>
            <a:chOff x="3963575" y="2317575"/>
            <a:chExt cx="296175" cy="296175"/>
          </a:xfrm>
        </p:grpSpPr>
        <p:sp>
          <p:nvSpPr>
            <p:cNvPr id="5451" name="Google Shape;5451;p63"/>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3"/>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3"/>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3"/>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3"/>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3"/>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3"/>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3"/>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3"/>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3"/>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3"/>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3"/>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3"/>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3"/>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3"/>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3"/>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63"/>
          <p:cNvGrpSpPr/>
          <p:nvPr/>
        </p:nvGrpSpPr>
        <p:grpSpPr>
          <a:xfrm>
            <a:off x="4823588" y="2505411"/>
            <a:ext cx="330827" cy="329934"/>
            <a:chOff x="3962775" y="2683025"/>
            <a:chExt cx="296175" cy="295375"/>
          </a:xfrm>
        </p:grpSpPr>
        <p:sp>
          <p:nvSpPr>
            <p:cNvPr id="5468" name="Google Shape;5468;p63"/>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3"/>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3"/>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1" name="Google Shape;5471;p63"/>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2" name="Google Shape;5472;p63"/>
          <p:cNvGrpSpPr/>
          <p:nvPr/>
        </p:nvGrpSpPr>
        <p:grpSpPr>
          <a:xfrm>
            <a:off x="6920069" y="2080044"/>
            <a:ext cx="329934" cy="329934"/>
            <a:chOff x="5775900" y="2308125"/>
            <a:chExt cx="295375" cy="295375"/>
          </a:xfrm>
        </p:grpSpPr>
        <p:sp>
          <p:nvSpPr>
            <p:cNvPr id="5473" name="Google Shape;5473;p63"/>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3"/>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3"/>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3"/>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3"/>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8" name="Google Shape;5478;p63"/>
          <p:cNvGrpSpPr/>
          <p:nvPr/>
        </p:nvGrpSpPr>
        <p:grpSpPr>
          <a:xfrm>
            <a:off x="6939868" y="2504965"/>
            <a:ext cx="290336" cy="330827"/>
            <a:chOff x="5794025" y="2673575"/>
            <a:chExt cx="259925" cy="296175"/>
          </a:xfrm>
        </p:grpSpPr>
        <p:sp>
          <p:nvSpPr>
            <p:cNvPr id="5479" name="Google Shape;5479;p63"/>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3"/>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1" name="Google Shape;5481;p63"/>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2" name="Google Shape;5482;p63"/>
          <p:cNvGrpSpPr/>
          <p:nvPr/>
        </p:nvGrpSpPr>
        <p:grpSpPr>
          <a:xfrm>
            <a:off x="1050280" y="3049892"/>
            <a:ext cx="332587" cy="329040"/>
            <a:chOff x="581525" y="3254850"/>
            <a:chExt cx="297750" cy="294575"/>
          </a:xfrm>
        </p:grpSpPr>
        <p:sp>
          <p:nvSpPr>
            <p:cNvPr id="5483" name="Google Shape;5483;p63"/>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3"/>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3"/>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63"/>
          <p:cNvGrpSpPr/>
          <p:nvPr/>
        </p:nvGrpSpPr>
        <p:grpSpPr>
          <a:xfrm>
            <a:off x="1049401" y="3464690"/>
            <a:ext cx="334346" cy="332168"/>
            <a:chOff x="580725" y="3617925"/>
            <a:chExt cx="299325" cy="297375"/>
          </a:xfrm>
        </p:grpSpPr>
        <p:sp>
          <p:nvSpPr>
            <p:cNvPr id="5487" name="Google Shape;5487;p63"/>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3"/>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3"/>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3"/>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3"/>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2" name="Google Shape;5492;p63"/>
          <p:cNvGrpSpPr/>
          <p:nvPr/>
        </p:nvGrpSpPr>
        <p:grpSpPr>
          <a:xfrm>
            <a:off x="1051160" y="3866308"/>
            <a:ext cx="330827" cy="330827"/>
            <a:chOff x="583100" y="3982600"/>
            <a:chExt cx="296175" cy="296175"/>
          </a:xfrm>
        </p:grpSpPr>
        <p:sp>
          <p:nvSpPr>
            <p:cNvPr id="5493" name="Google Shape;5493;p63"/>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3"/>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3"/>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3"/>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3"/>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3"/>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3"/>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63"/>
          <p:cNvGrpSpPr/>
          <p:nvPr/>
        </p:nvGrpSpPr>
        <p:grpSpPr>
          <a:xfrm>
            <a:off x="3160998" y="3049655"/>
            <a:ext cx="290336" cy="329515"/>
            <a:chOff x="2423775" y="3226875"/>
            <a:chExt cx="259925" cy="295000"/>
          </a:xfrm>
        </p:grpSpPr>
        <p:sp>
          <p:nvSpPr>
            <p:cNvPr id="5501" name="Google Shape;5501;p63"/>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3"/>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3"/>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4" name="Google Shape;5504;p63"/>
          <p:cNvGrpSpPr/>
          <p:nvPr/>
        </p:nvGrpSpPr>
        <p:grpSpPr>
          <a:xfrm>
            <a:off x="3139439" y="3466673"/>
            <a:ext cx="333452" cy="328203"/>
            <a:chOff x="2404875" y="3592725"/>
            <a:chExt cx="298525" cy="293825"/>
          </a:xfrm>
        </p:grpSpPr>
        <p:sp>
          <p:nvSpPr>
            <p:cNvPr id="5505" name="Google Shape;5505;p63"/>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3"/>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3"/>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63"/>
          <p:cNvGrpSpPr/>
          <p:nvPr/>
        </p:nvGrpSpPr>
        <p:grpSpPr>
          <a:xfrm>
            <a:off x="3140319" y="3866754"/>
            <a:ext cx="331693" cy="329934"/>
            <a:chOff x="2404875" y="3955825"/>
            <a:chExt cx="296950" cy="295375"/>
          </a:xfrm>
        </p:grpSpPr>
        <p:sp>
          <p:nvSpPr>
            <p:cNvPr id="5509" name="Google Shape;5509;p63"/>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3"/>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3"/>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3"/>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63"/>
          <p:cNvGrpSpPr/>
          <p:nvPr/>
        </p:nvGrpSpPr>
        <p:grpSpPr>
          <a:xfrm>
            <a:off x="5245063" y="3048999"/>
            <a:ext cx="329962" cy="330827"/>
            <a:chOff x="4263650" y="3235150"/>
            <a:chExt cx="295400" cy="296175"/>
          </a:xfrm>
        </p:grpSpPr>
        <p:sp>
          <p:nvSpPr>
            <p:cNvPr id="5514" name="Google Shape;5514;p63"/>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3"/>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3"/>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3"/>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3"/>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9" name="Google Shape;5519;p63"/>
          <p:cNvGrpSpPr/>
          <p:nvPr/>
        </p:nvGrpSpPr>
        <p:grpSpPr>
          <a:xfrm>
            <a:off x="5242871" y="3475916"/>
            <a:ext cx="334346" cy="309716"/>
            <a:chOff x="4266025" y="3609275"/>
            <a:chExt cx="299325" cy="277275"/>
          </a:xfrm>
        </p:grpSpPr>
        <p:sp>
          <p:nvSpPr>
            <p:cNvPr id="5520" name="Google Shape;5520;p63"/>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3"/>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63"/>
          <p:cNvGrpSpPr/>
          <p:nvPr/>
        </p:nvGrpSpPr>
        <p:grpSpPr>
          <a:xfrm>
            <a:off x="5243304" y="3866754"/>
            <a:ext cx="333480" cy="329934"/>
            <a:chOff x="4263650" y="3963700"/>
            <a:chExt cx="298550" cy="295375"/>
          </a:xfrm>
        </p:grpSpPr>
        <p:sp>
          <p:nvSpPr>
            <p:cNvPr id="5523" name="Google Shape;5523;p63"/>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3"/>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3"/>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3"/>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3"/>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3"/>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3"/>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63"/>
          <p:cNvGrpSpPr/>
          <p:nvPr/>
        </p:nvGrpSpPr>
        <p:grpSpPr>
          <a:xfrm>
            <a:off x="7396351" y="3048999"/>
            <a:ext cx="213822" cy="330827"/>
            <a:chOff x="6164975" y="3211525"/>
            <a:chExt cx="191425" cy="296175"/>
          </a:xfrm>
        </p:grpSpPr>
        <p:sp>
          <p:nvSpPr>
            <p:cNvPr id="5531" name="Google Shape;5531;p63"/>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3"/>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3"/>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3"/>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3"/>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3"/>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3"/>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63"/>
          <p:cNvGrpSpPr/>
          <p:nvPr/>
        </p:nvGrpSpPr>
        <p:grpSpPr>
          <a:xfrm>
            <a:off x="1470010" y="3049013"/>
            <a:ext cx="333480" cy="330800"/>
            <a:chOff x="946175" y="3253275"/>
            <a:chExt cx="298550" cy="296150"/>
          </a:xfrm>
        </p:grpSpPr>
        <p:sp>
          <p:nvSpPr>
            <p:cNvPr id="5539" name="Google Shape;5539;p63"/>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3"/>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3"/>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3"/>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3"/>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63"/>
          <p:cNvGrpSpPr/>
          <p:nvPr/>
        </p:nvGrpSpPr>
        <p:grpSpPr>
          <a:xfrm>
            <a:off x="1470890" y="3466673"/>
            <a:ext cx="331721" cy="328203"/>
            <a:chOff x="946175" y="3619500"/>
            <a:chExt cx="296975" cy="293825"/>
          </a:xfrm>
        </p:grpSpPr>
        <p:sp>
          <p:nvSpPr>
            <p:cNvPr id="5545" name="Google Shape;5545;p63"/>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3"/>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3"/>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3"/>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3"/>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3"/>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63"/>
          <p:cNvGrpSpPr/>
          <p:nvPr/>
        </p:nvGrpSpPr>
        <p:grpSpPr>
          <a:xfrm>
            <a:off x="1470457" y="3865875"/>
            <a:ext cx="332587" cy="331693"/>
            <a:chOff x="944600" y="3981825"/>
            <a:chExt cx="297750" cy="296950"/>
          </a:xfrm>
        </p:grpSpPr>
        <p:sp>
          <p:nvSpPr>
            <p:cNvPr id="5552" name="Google Shape;5552;p63"/>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3"/>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3"/>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3"/>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6" name="Google Shape;5556;p63"/>
          <p:cNvGrpSpPr/>
          <p:nvPr/>
        </p:nvGrpSpPr>
        <p:grpSpPr>
          <a:xfrm>
            <a:off x="3565479" y="3049445"/>
            <a:ext cx="330827" cy="329934"/>
            <a:chOff x="2768750" y="3227275"/>
            <a:chExt cx="296175" cy="295375"/>
          </a:xfrm>
        </p:grpSpPr>
        <p:sp>
          <p:nvSpPr>
            <p:cNvPr id="5557" name="Google Shape;5557;p63"/>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3"/>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3"/>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3"/>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3"/>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3"/>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3"/>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3"/>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63"/>
          <p:cNvGrpSpPr/>
          <p:nvPr/>
        </p:nvGrpSpPr>
        <p:grpSpPr>
          <a:xfrm>
            <a:off x="3585277" y="3466072"/>
            <a:ext cx="291230" cy="329403"/>
            <a:chOff x="2786075" y="3591800"/>
            <a:chExt cx="260725" cy="294900"/>
          </a:xfrm>
        </p:grpSpPr>
        <p:sp>
          <p:nvSpPr>
            <p:cNvPr id="5566" name="Google Shape;5566;p63"/>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3"/>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3"/>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3"/>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3"/>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63"/>
          <p:cNvGrpSpPr/>
          <p:nvPr/>
        </p:nvGrpSpPr>
        <p:grpSpPr>
          <a:xfrm>
            <a:off x="3623549" y="3866308"/>
            <a:ext cx="214687" cy="330827"/>
            <a:chOff x="2819150" y="3955025"/>
            <a:chExt cx="192200" cy="296175"/>
          </a:xfrm>
        </p:grpSpPr>
        <p:sp>
          <p:nvSpPr>
            <p:cNvPr id="5572" name="Google Shape;5572;p63"/>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3"/>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3"/>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3"/>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63"/>
          <p:cNvGrpSpPr/>
          <p:nvPr/>
        </p:nvGrpSpPr>
        <p:grpSpPr>
          <a:xfrm>
            <a:off x="5661947" y="3049878"/>
            <a:ext cx="329934" cy="329068"/>
            <a:chOff x="4629125" y="3235150"/>
            <a:chExt cx="295375" cy="294600"/>
          </a:xfrm>
        </p:grpSpPr>
        <p:sp>
          <p:nvSpPr>
            <p:cNvPr id="5577" name="Google Shape;5577;p63"/>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3"/>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3"/>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3"/>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3"/>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63"/>
          <p:cNvGrpSpPr/>
          <p:nvPr/>
        </p:nvGrpSpPr>
        <p:grpSpPr>
          <a:xfrm>
            <a:off x="5661933" y="3465807"/>
            <a:ext cx="329962" cy="329934"/>
            <a:chOff x="4628325" y="3599825"/>
            <a:chExt cx="295400" cy="295375"/>
          </a:xfrm>
        </p:grpSpPr>
        <p:sp>
          <p:nvSpPr>
            <p:cNvPr id="5583" name="Google Shape;5583;p63"/>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3"/>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3"/>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3"/>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3"/>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3"/>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3"/>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3"/>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3"/>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3"/>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3"/>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3"/>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63"/>
          <p:cNvGrpSpPr/>
          <p:nvPr/>
        </p:nvGrpSpPr>
        <p:grpSpPr>
          <a:xfrm>
            <a:off x="5681732" y="3866308"/>
            <a:ext cx="290364" cy="330827"/>
            <a:chOff x="4645650" y="3962900"/>
            <a:chExt cx="259950" cy="296175"/>
          </a:xfrm>
        </p:grpSpPr>
        <p:sp>
          <p:nvSpPr>
            <p:cNvPr id="5596" name="Google Shape;5596;p63"/>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3"/>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3"/>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3"/>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3"/>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3"/>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63"/>
          <p:cNvGrpSpPr/>
          <p:nvPr/>
        </p:nvGrpSpPr>
        <p:grpSpPr>
          <a:xfrm>
            <a:off x="7338295" y="3466254"/>
            <a:ext cx="329934" cy="329040"/>
            <a:chOff x="6143725" y="3582500"/>
            <a:chExt cx="295375" cy="294575"/>
          </a:xfrm>
        </p:grpSpPr>
        <p:sp>
          <p:nvSpPr>
            <p:cNvPr id="5603" name="Google Shape;5603;p63"/>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3"/>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3"/>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3"/>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3"/>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3"/>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3"/>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63"/>
          <p:cNvGrpSpPr/>
          <p:nvPr/>
        </p:nvGrpSpPr>
        <p:grpSpPr>
          <a:xfrm>
            <a:off x="1890873" y="3049013"/>
            <a:ext cx="331693" cy="330800"/>
            <a:chOff x="1310075" y="3253275"/>
            <a:chExt cx="296950" cy="296150"/>
          </a:xfrm>
        </p:grpSpPr>
        <p:sp>
          <p:nvSpPr>
            <p:cNvPr id="5611" name="Google Shape;5611;p63"/>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3"/>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3"/>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4" name="Google Shape;5614;p63"/>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5" name="Google Shape;5615;p63"/>
          <p:cNvGrpSpPr/>
          <p:nvPr/>
        </p:nvGrpSpPr>
        <p:grpSpPr>
          <a:xfrm>
            <a:off x="1890427" y="3865554"/>
            <a:ext cx="332587" cy="332335"/>
            <a:chOff x="1310075" y="3980250"/>
            <a:chExt cx="297750" cy="297525"/>
          </a:xfrm>
        </p:grpSpPr>
        <p:sp>
          <p:nvSpPr>
            <p:cNvPr id="5616" name="Google Shape;5616;p63"/>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3"/>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3"/>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3"/>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0" name="Google Shape;5620;p63"/>
          <p:cNvGrpSpPr/>
          <p:nvPr/>
        </p:nvGrpSpPr>
        <p:grpSpPr>
          <a:xfrm>
            <a:off x="4030669" y="3049445"/>
            <a:ext cx="251660" cy="329934"/>
            <a:chOff x="3167275" y="3227275"/>
            <a:chExt cx="225300" cy="295375"/>
          </a:xfrm>
        </p:grpSpPr>
        <p:sp>
          <p:nvSpPr>
            <p:cNvPr id="5621" name="Google Shape;5621;p63"/>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3"/>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3"/>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3"/>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3"/>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6" name="Google Shape;5626;p63"/>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7" name="Google Shape;5627;p63"/>
          <p:cNvGrpSpPr/>
          <p:nvPr/>
        </p:nvGrpSpPr>
        <p:grpSpPr>
          <a:xfrm>
            <a:off x="3990205" y="3866740"/>
            <a:ext cx="332587" cy="329962"/>
            <a:chOff x="3133425" y="3955025"/>
            <a:chExt cx="297750" cy="295400"/>
          </a:xfrm>
        </p:grpSpPr>
        <p:sp>
          <p:nvSpPr>
            <p:cNvPr id="5628" name="Google Shape;5628;p63"/>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3"/>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3"/>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63"/>
          <p:cNvGrpSpPr/>
          <p:nvPr/>
        </p:nvGrpSpPr>
        <p:grpSpPr>
          <a:xfrm>
            <a:off x="6081903" y="3048412"/>
            <a:ext cx="330827" cy="332000"/>
            <a:chOff x="4991425" y="3234750"/>
            <a:chExt cx="296175" cy="297225"/>
          </a:xfrm>
        </p:grpSpPr>
        <p:sp>
          <p:nvSpPr>
            <p:cNvPr id="5632" name="Google Shape;5632;p63"/>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3"/>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3"/>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3"/>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3"/>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3"/>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63"/>
          <p:cNvGrpSpPr/>
          <p:nvPr/>
        </p:nvGrpSpPr>
        <p:grpSpPr>
          <a:xfrm>
            <a:off x="6081903" y="3485159"/>
            <a:ext cx="330827" cy="291230"/>
            <a:chOff x="4991425" y="3617150"/>
            <a:chExt cx="296175" cy="260725"/>
          </a:xfrm>
        </p:grpSpPr>
        <p:sp>
          <p:nvSpPr>
            <p:cNvPr id="5639" name="Google Shape;5639;p63"/>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3"/>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3"/>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3"/>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3"/>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3"/>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3"/>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63"/>
          <p:cNvGrpSpPr/>
          <p:nvPr/>
        </p:nvGrpSpPr>
        <p:grpSpPr>
          <a:xfrm>
            <a:off x="6154927" y="3866740"/>
            <a:ext cx="184780" cy="329962"/>
            <a:chOff x="5056800" y="3962900"/>
            <a:chExt cx="165425" cy="295400"/>
          </a:xfrm>
        </p:grpSpPr>
        <p:sp>
          <p:nvSpPr>
            <p:cNvPr id="5647" name="Google Shape;5647;p63"/>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3"/>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3"/>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0" name="Google Shape;5650;p63"/>
          <p:cNvGrpSpPr/>
          <p:nvPr/>
        </p:nvGrpSpPr>
        <p:grpSpPr>
          <a:xfrm>
            <a:off x="7337415" y="3866754"/>
            <a:ext cx="331693" cy="329934"/>
            <a:chOff x="6168925" y="3936925"/>
            <a:chExt cx="296950" cy="295375"/>
          </a:xfrm>
        </p:grpSpPr>
        <p:sp>
          <p:nvSpPr>
            <p:cNvPr id="5651" name="Google Shape;5651;p63"/>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3"/>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3"/>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3"/>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3"/>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3"/>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7" name="Google Shape;5657;p63"/>
          <p:cNvGrpSpPr/>
          <p:nvPr/>
        </p:nvGrpSpPr>
        <p:grpSpPr>
          <a:xfrm>
            <a:off x="2310396" y="3049446"/>
            <a:ext cx="329040" cy="329934"/>
            <a:chOff x="1674750" y="3254050"/>
            <a:chExt cx="294575" cy="295375"/>
          </a:xfrm>
        </p:grpSpPr>
        <p:sp>
          <p:nvSpPr>
            <p:cNvPr id="5658" name="Google Shape;5658;p63"/>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3"/>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3"/>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1" name="Google Shape;5661;p63"/>
          <p:cNvGrpSpPr/>
          <p:nvPr/>
        </p:nvGrpSpPr>
        <p:grpSpPr>
          <a:xfrm>
            <a:off x="2324024" y="3465807"/>
            <a:ext cx="301785" cy="329934"/>
            <a:chOff x="1687350" y="3618725"/>
            <a:chExt cx="270175" cy="295375"/>
          </a:xfrm>
        </p:grpSpPr>
        <p:sp>
          <p:nvSpPr>
            <p:cNvPr id="5662" name="Google Shape;5662;p63"/>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3"/>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3"/>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63"/>
          <p:cNvGrpSpPr/>
          <p:nvPr/>
        </p:nvGrpSpPr>
        <p:grpSpPr>
          <a:xfrm>
            <a:off x="2308623" y="3866754"/>
            <a:ext cx="332587" cy="329934"/>
            <a:chOff x="1672375" y="3982600"/>
            <a:chExt cx="297750" cy="295375"/>
          </a:xfrm>
        </p:grpSpPr>
        <p:sp>
          <p:nvSpPr>
            <p:cNvPr id="5666" name="Google Shape;5666;p63"/>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3"/>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3"/>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63"/>
          <p:cNvGrpSpPr/>
          <p:nvPr/>
        </p:nvGrpSpPr>
        <p:grpSpPr>
          <a:xfrm>
            <a:off x="4411488" y="3048999"/>
            <a:ext cx="330827" cy="330827"/>
            <a:chOff x="3497300" y="3227275"/>
            <a:chExt cx="296175" cy="296175"/>
          </a:xfrm>
        </p:grpSpPr>
        <p:sp>
          <p:nvSpPr>
            <p:cNvPr id="5670" name="Google Shape;5670;p63"/>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3"/>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3"/>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3"/>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3"/>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3"/>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3"/>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3"/>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63"/>
          <p:cNvGrpSpPr/>
          <p:nvPr/>
        </p:nvGrpSpPr>
        <p:grpSpPr>
          <a:xfrm>
            <a:off x="4411934" y="3466687"/>
            <a:ext cx="329934" cy="328175"/>
            <a:chOff x="3497300" y="3591950"/>
            <a:chExt cx="295375" cy="293800"/>
          </a:xfrm>
        </p:grpSpPr>
        <p:sp>
          <p:nvSpPr>
            <p:cNvPr id="5679" name="Google Shape;5679;p63"/>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3"/>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3"/>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3"/>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3"/>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3"/>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3"/>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3"/>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7" name="Google Shape;5687;p63"/>
          <p:cNvGrpSpPr/>
          <p:nvPr/>
        </p:nvGrpSpPr>
        <p:grpSpPr>
          <a:xfrm>
            <a:off x="4411934" y="3866740"/>
            <a:ext cx="329934" cy="329962"/>
            <a:chOff x="3497300" y="3955025"/>
            <a:chExt cx="295375" cy="295400"/>
          </a:xfrm>
        </p:grpSpPr>
        <p:sp>
          <p:nvSpPr>
            <p:cNvPr id="5688" name="Google Shape;5688;p63"/>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3"/>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3"/>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63"/>
          <p:cNvGrpSpPr/>
          <p:nvPr/>
        </p:nvGrpSpPr>
        <p:grpSpPr>
          <a:xfrm>
            <a:off x="6514173" y="3049683"/>
            <a:ext cx="309716" cy="329459"/>
            <a:chOff x="5364750" y="3235150"/>
            <a:chExt cx="277275" cy="294950"/>
          </a:xfrm>
        </p:grpSpPr>
        <p:sp>
          <p:nvSpPr>
            <p:cNvPr id="5692" name="Google Shape;5692;p63"/>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3"/>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3"/>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3"/>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3"/>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3"/>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3"/>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3"/>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0" name="Google Shape;5700;p63"/>
          <p:cNvGrpSpPr/>
          <p:nvPr/>
        </p:nvGrpSpPr>
        <p:grpSpPr>
          <a:xfrm>
            <a:off x="6503171" y="3464481"/>
            <a:ext cx="331721" cy="332587"/>
            <a:chOff x="5355300" y="3598250"/>
            <a:chExt cx="296975" cy="297750"/>
          </a:xfrm>
        </p:grpSpPr>
        <p:sp>
          <p:nvSpPr>
            <p:cNvPr id="5701" name="Google Shape;5701;p63"/>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3"/>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3"/>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3"/>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3"/>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3"/>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3"/>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3"/>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9" name="Google Shape;5709;p63"/>
          <p:cNvGrpSpPr/>
          <p:nvPr/>
        </p:nvGrpSpPr>
        <p:grpSpPr>
          <a:xfrm>
            <a:off x="6507136" y="3924810"/>
            <a:ext cx="323790" cy="213822"/>
            <a:chOff x="5358450" y="4015675"/>
            <a:chExt cx="289875" cy="191425"/>
          </a:xfrm>
        </p:grpSpPr>
        <p:sp>
          <p:nvSpPr>
            <p:cNvPr id="5710" name="Google Shape;5710;p63"/>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3"/>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3"/>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3"/>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4" name="Google Shape;5714;p63"/>
          <p:cNvGrpSpPr/>
          <p:nvPr/>
        </p:nvGrpSpPr>
        <p:grpSpPr>
          <a:xfrm>
            <a:off x="7764616" y="3060629"/>
            <a:ext cx="331721" cy="307566"/>
            <a:chOff x="6543825" y="3202075"/>
            <a:chExt cx="296975" cy="275350"/>
          </a:xfrm>
        </p:grpSpPr>
        <p:sp>
          <p:nvSpPr>
            <p:cNvPr id="5715" name="Google Shape;5715;p63"/>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3"/>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3"/>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3"/>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3"/>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3"/>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3"/>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63"/>
          <p:cNvGrpSpPr/>
          <p:nvPr/>
        </p:nvGrpSpPr>
        <p:grpSpPr>
          <a:xfrm>
            <a:off x="2727312" y="3048999"/>
            <a:ext cx="330827" cy="330827"/>
            <a:chOff x="2037825" y="3254050"/>
            <a:chExt cx="296175" cy="296175"/>
          </a:xfrm>
        </p:grpSpPr>
        <p:sp>
          <p:nvSpPr>
            <p:cNvPr id="5723" name="Google Shape;5723;p63"/>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3"/>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3"/>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3"/>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3"/>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3"/>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63"/>
          <p:cNvGrpSpPr/>
          <p:nvPr/>
        </p:nvGrpSpPr>
        <p:grpSpPr>
          <a:xfrm>
            <a:off x="2725553" y="3465905"/>
            <a:ext cx="334346" cy="329738"/>
            <a:chOff x="2034675" y="3617925"/>
            <a:chExt cx="299325" cy="295200"/>
          </a:xfrm>
        </p:grpSpPr>
        <p:sp>
          <p:nvSpPr>
            <p:cNvPr id="5730" name="Google Shape;5730;p63"/>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3"/>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3"/>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3"/>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3"/>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63"/>
          <p:cNvGrpSpPr/>
          <p:nvPr/>
        </p:nvGrpSpPr>
        <p:grpSpPr>
          <a:xfrm>
            <a:off x="2727312" y="3866754"/>
            <a:ext cx="330827" cy="329934"/>
            <a:chOff x="2037825" y="3981825"/>
            <a:chExt cx="296175" cy="295375"/>
          </a:xfrm>
        </p:grpSpPr>
        <p:sp>
          <p:nvSpPr>
            <p:cNvPr id="5736" name="Google Shape;5736;p63"/>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3"/>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3"/>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63"/>
          <p:cNvGrpSpPr/>
          <p:nvPr/>
        </p:nvGrpSpPr>
        <p:grpSpPr>
          <a:xfrm>
            <a:off x="4823587" y="3079353"/>
            <a:ext cx="330827" cy="270119"/>
            <a:chOff x="3860400" y="3254050"/>
            <a:chExt cx="296175" cy="241825"/>
          </a:xfrm>
        </p:grpSpPr>
        <p:sp>
          <p:nvSpPr>
            <p:cNvPr id="5740" name="Google Shape;5740;p63"/>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3"/>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3"/>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3"/>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3"/>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3"/>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3"/>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63"/>
          <p:cNvGrpSpPr/>
          <p:nvPr/>
        </p:nvGrpSpPr>
        <p:grpSpPr>
          <a:xfrm>
            <a:off x="4823140" y="3465360"/>
            <a:ext cx="331721" cy="330827"/>
            <a:chOff x="3859600" y="3591950"/>
            <a:chExt cx="296975" cy="296175"/>
          </a:xfrm>
        </p:grpSpPr>
        <p:sp>
          <p:nvSpPr>
            <p:cNvPr id="5748" name="Google Shape;5748;p63"/>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3"/>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3"/>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1" name="Google Shape;5751;p63"/>
          <p:cNvGrpSpPr/>
          <p:nvPr/>
        </p:nvGrpSpPr>
        <p:grpSpPr>
          <a:xfrm>
            <a:off x="4823587" y="3866308"/>
            <a:ext cx="330827" cy="330827"/>
            <a:chOff x="3860400" y="3955025"/>
            <a:chExt cx="296175" cy="296175"/>
          </a:xfrm>
        </p:grpSpPr>
        <p:sp>
          <p:nvSpPr>
            <p:cNvPr id="5752" name="Google Shape;5752;p63"/>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3"/>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3"/>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3"/>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3"/>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63"/>
          <p:cNvGrpSpPr/>
          <p:nvPr/>
        </p:nvGrpSpPr>
        <p:grpSpPr>
          <a:xfrm>
            <a:off x="6916983" y="3049445"/>
            <a:ext cx="336105" cy="329934"/>
            <a:chOff x="5716825" y="3235950"/>
            <a:chExt cx="300900" cy="295375"/>
          </a:xfrm>
        </p:grpSpPr>
        <p:sp>
          <p:nvSpPr>
            <p:cNvPr id="5758" name="Google Shape;5758;p63"/>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3"/>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3"/>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3"/>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63"/>
          <p:cNvGrpSpPr/>
          <p:nvPr/>
        </p:nvGrpSpPr>
        <p:grpSpPr>
          <a:xfrm>
            <a:off x="6929298" y="3475916"/>
            <a:ext cx="311475" cy="309716"/>
            <a:chOff x="5727850" y="3609275"/>
            <a:chExt cx="278850" cy="277275"/>
          </a:xfrm>
        </p:grpSpPr>
        <p:sp>
          <p:nvSpPr>
            <p:cNvPr id="5763" name="Google Shape;5763;p63"/>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3"/>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3"/>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3"/>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3"/>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63"/>
          <p:cNvGrpSpPr/>
          <p:nvPr/>
        </p:nvGrpSpPr>
        <p:grpSpPr>
          <a:xfrm>
            <a:off x="6939868" y="3866754"/>
            <a:ext cx="290336" cy="329934"/>
            <a:chOff x="5736525" y="3963700"/>
            <a:chExt cx="259925" cy="295375"/>
          </a:xfrm>
        </p:grpSpPr>
        <p:sp>
          <p:nvSpPr>
            <p:cNvPr id="5769" name="Google Shape;5769;p63"/>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3"/>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3"/>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3"/>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3"/>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3"/>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3"/>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63"/>
          <p:cNvGrpSpPr/>
          <p:nvPr/>
        </p:nvGrpSpPr>
        <p:grpSpPr>
          <a:xfrm>
            <a:off x="7764616" y="3465360"/>
            <a:ext cx="331721" cy="330827"/>
            <a:chOff x="6553275" y="3604550"/>
            <a:chExt cx="296975" cy="296175"/>
          </a:xfrm>
        </p:grpSpPr>
        <p:sp>
          <p:nvSpPr>
            <p:cNvPr id="5777" name="Google Shape;5777;p63"/>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3"/>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3"/>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3"/>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3"/>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3"/>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F1EC"/>
        </a:solidFill>
      </p:bgPr>
    </p:bg>
    <p:spTree>
      <p:nvGrpSpPr>
        <p:cNvPr id="402" name="Shape 402"/>
        <p:cNvGrpSpPr/>
        <p:nvPr/>
      </p:nvGrpSpPr>
      <p:grpSpPr>
        <a:xfrm>
          <a:off x="0" y="0"/>
          <a:ext cx="0" cy="0"/>
          <a:chOff x="0" y="0"/>
          <a:chExt cx="0" cy="0"/>
        </a:xfrm>
      </p:grpSpPr>
      <p:sp>
        <p:nvSpPr>
          <p:cNvPr id="403" name="Google Shape;403;p43"/>
          <p:cNvSpPr txBox="1"/>
          <p:nvPr>
            <p:ph type="ctrTitle"/>
          </p:nvPr>
        </p:nvSpPr>
        <p:spPr>
          <a:xfrm>
            <a:off x="1682675" y="59975"/>
            <a:ext cx="5931000" cy="73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s"/>
              <a:t>Idea of our project:  Motivation </a:t>
            </a:r>
            <a:endParaRPr b="1"/>
          </a:p>
        </p:txBody>
      </p:sp>
      <p:sp>
        <p:nvSpPr>
          <p:cNvPr id="404" name="Google Shape;404;p43"/>
          <p:cNvSpPr txBox="1"/>
          <p:nvPr>
            <p:ph idx="1" type="subTitle"/>
          </p:nvPr>
        </p:nvSpPr>
        <p:spPr>
          <a:xfrm>
            <a:off x="381900" y="1134025"/>
            <a:ext cx="5656800" cy="3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1700">
                <a:solidFill>
                  <a:srgbClr val="7C8C9C"/>
                </a:solidFill>
                <a:latin typeface="Arial"/>
                <a:ea typeface="Arial"/>
                <a:cs typeface="Arial"/>
                <a:sym typeface="Arial"/>
              </a:rPr>
              <a:t>Air pollution</a:t>
            </a:r>
            <a:r>
              <a:rPr lang="es" sz="1700">
                <a:solidFill>
                  <a:srgbClr val="7C8C9C"/>
                </a:solidFill>
                <a:latin typeface="Arial"/>
                <a:ea typeface="Arial"/>
                <a:cs typeface="Arial"/>
                <a:sym typeface="Arial"/>
              </a:rPr>
              <a:t> is one of the biggest threats for the environment and affects everyone: humans, animals, crops, cities, forests, aquatic ecosystems…</a:t>
            </a:r>
            <a:endParaRPr sz="1700">
              <a:solidFill>
                <a:srgbClr val="7C8C9C"/>
              </a:solidFill>
              <a:latin typeface="Arial"/>
              <a:ea typeface="Arial"/>
              <a:cs typeface="Arial"/>
              <a:sym typeface="Arial"/>
            </a:endParaRPr>
          </a:p>
          <a:p>
            <a:pPr indent="0" lvl="0" marL="0" rtl="0" algn="l">
              <a:spcBef>
                <a:spcPts val="0"/>
              </a:spcBef>
              <a:spcAft>
                <a:spcPts val="0"/>
              </a:spcAft>
              <a:buNone/>
            </a:pPr>
            <a:r>
              <a:t/>
            </a:r>
            <a:endParaRPr sz="17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700">
              <a:solidFill>
                <a:srgbClr val="7C8C9C"/>
              </a:solidFill>
              <a:highlight>
                <a:srgbClr val="FFFFFF"/>
              </a:highlight>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b="1" lang="es" sz="1700">
                <a:solidFill>
                  <a:srgbClr val="7C8C9C"/>
                </a:solidFill>
                <a:latin typeface="Arial"/>
                <a:ea typeface="Arial"/>
                <a:cs typeface="Arial"/>
                <a:sym typeface="Arial"/>
              </a:rPr>
              <a:t>Alarming Factors:</a:t>
            </a:r>
            <a:endParaRPr sz="1700">
              <a:solidFill>
                <a:srgbClr val="7C8C9C"/>
              </a:solidFill>
              <a:latin typeface="Arial"/>
              <a:ea typeface="Arial"/>
              <a:cs typeface="Arial"/>
              <a:sym typeface="Arial"/>
            </a:endParaRPr>
          </a:p>
          <a:p>
            <a:pPr indent="-336550" lvl="0" marL="457200" rtl="0" algn="l">
              <a:spcBef>
                <a:spcPts val="0"/>
              </a:spcBef>
              <a:spcAft>
                <a:spcPts val="0"/>
              </a:spcAft>
              <a:buClr>
                <a:srgbClr val="7C8C9C"/>
              </a:buClr>
              <a:buSzPts val="1700"/>
              <a:buFont typeface="Arial"/>
              <a:buChar char="-"/>
            </a:pPr>
            <a:r>
              <a:rPr lang="es" sz="1700">
                <a:solidFill>
                  <a:srgbClr val="7C8C9C"/>
                </a:solidFill>
                <a:latin typeface="Arial"/>
                <a:ea typeface="Arial"/>
                <a:cs typeface="Arial"/>
                <a:sym typeface="Arial"/>
              </a:rPr>
              <a:t>(health and social) 92% of people around the world do not breathe clean air;</a:t>
            </a:r>
            <a:endParaRPr sz="1700">
              <a:solidFill>
                <a:srgbClr val="7C8C9C"/>
              </a:solidFill>
              <a:latin typeface="Arial"/>
              <a:ea typeface="Arial"/>
              <a:cs typeface="Arial"/>
              <a:sym typeface="Arial"/>
            </a:endParaRPr>
          </a:p>
          <a:p>
            <a:pPr indent="-336550" lvl="0" marL="457200" rtl="0" algn="l">
              <a:spcBef>
                <a:spcPts val="0"/>
              </a:spcBef>
              <a:spcAft>
                <a:spcPts val="0"/>
              </a:spcAft>
              <a:buClr>
                <a:srgbClr val="7C8C9C"/>
              </a:buClr>
              <a:buSzPts val="1700"/>
              <a:buFont typeface="Arial"/>
              <a:buChar char="-"/>
            </a:pPr>
            <a:r>
              <a:rPr lang="es" sz="1700">
                <a:solidFill>
                  <a:srgbClr val="7C8C9C"/>
                </a:solidFill>
                <a:latin typeface="Arial"/>
                <a:ea typeface="Arial"/>
                <a:cs typeface="Arial"/>
                <a:sym typeface="Arial"/>
              </a:rPr>
              <a:t>(economical) Air pollution costs the global economy US $ 5 trillion per year;</a:t>
            </a:r>
            <a:endParaRPr sz="1700">
              <a:solidFill>
                <a:srgbClr val="7C8C9C"/>
              </a:solidFill>
              <a:latin typeface="Arial"/>
              <a:ea typeface="Arial"/>
              <a:cs typeface="Arial"/>
              <a:sym typeface="Arial"/>
            </a:endParaRPr>
          </a:p>
          <a:p>
            <a:pPr indent="-336550" lvl="0" marL="457200" rtl="0" algn="l">
              <a:spcBef>
                <a:spcPts val="0"/>
              </a:spcBef>
              <a:spcAft>
                <a:spcPts val="0"/>
              </a:spcAft>
              <a:buClr>
                <a:srgbClr val="7C8C9C"/>
              </a:buClr>
              <a:buSzPts val="1700"/>
              <a:buFont typeface="Arial"/>
              <a:buChar char="-"/>
            </a:pPr>
            <a:r>
              <a:rPr lang="es" sz="1700">
                <a:solidFill>
                  <a:srgbClr val="7C8C9C"/>
                </a:solidFill>
                <a:latin typeface="Arial"/>
                <a:ea typeface="Arial"/>
                <a:cs typeface="Arial"/>
                <a:sym typeface="Arial"/>
              </a:rPr>
              <a:t>(environmental) Ozone soil pollution is expected to reduce crop yields by 26% by 2030.</a:t>
            </a:r>
            <a:endParaRPr sz="1700">
              <a:solidFill>
                <a:srgbClr val="7C8C9C"/>
              </a:solidFill>
              <a:latin typeface="Arial"/>
              <a:ea typeface="Arial"/>
              <a:cs typeface="Arial"/>
              <a:sym typeface="Arial"/>
            </a:endParaRPr>
          </a:p>
          <a:p>
            <a:pPr indent="0" lvl="0" marL="0" rtl="0" algn="l">
              <a:spcBef>
                <a:spcPts val="0"/>
              </a:spcBef>
              <a:spcAft>
                <a:spcPts val="0"/>
              </a:spcAft>
              <a:buNone/>
            </a:pPr>
            <a:r>
              <a:t/>
            </a:r>
            <a:endParaRPr sz="1800">
              <a:solidFill>
                <a:srgbClr val="7C8C9C"/>
              </a:solidFill>
              <a:latin typeface="Arial"/>
              <a:ea typeface="Arial"/>
              <a:cs typeface="Arial"/>
              <a:sym typeface="Arial"/>
            </a:endParaRPr>
          </a:p>
          <a:p>
            <a:pPr indent="0" lvl="0" marL="0" rtl="0" algn="l">
              <a:spcBef>
                <a:spcPts val="0"/>
              </a:spcBef>
              <a:spcAft>
                <a:spcPts val="0"/>
              </a:spcAft>
              <a:buNone/>
            </a:pPr>
            <a:r>
              <a:t/>
            </a:r>
            <a:endParaRPr sz="18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8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p:txBody>
      </p:sp>
      <p:grpSp>
        <p:nvGrpSpPr>
          <p:cNvPr id="405" name="Google Shape;405;p43"/>
          <p:cNvGrpSpPr/>
          <p:nvPr/>
        </p:nvGrpSpPr>
        <p:grpSpPr>
          <a:xfrm>
            <a:off x="6285176" y="1771748"/>
            <a:ext cx="840573" cy="418907"/>
            <a:chOff x="6285176" y="1771748"/>
            <a:chExt cx="840573" cy="418907"/>
          </a:xfrm>
        </p:grpSpPr>
        <p:sp>
          <p:nvSpPr>
            <p:cNvPr id="406" name="Google Shape;406;p43"/>
            <p:cNvSpPr/>
            <p:nvPr/>
          </p:nvSpPr>
          <p:spPr>
            <a:xfrm>
              <a:off x="6315384" y="1771748"/>
              <a:ext cx="155839" cy="300885"/>
            </a:xfrm>
            <a:custGeom>
              <a:rect b="b" l="l" r="r" t="t"/>
              <a:pathLst>
                <a:path extrusionOk="0" h="11538" w="5975">
                  <a:moveTo>
                    <a:pt x="2987" y="1"/>
                  </a:moveTo>
                  <a:cubicBezTo>
                    <a:pt x="1342" y="1"/>
                    <a:pt x="0" y="1342"/>
                    <a:pt x="0" y="2970"/>
                  </a:cubicBezTo>
                  <a:lnTo>
                    <a:pt x="0" y="8569"/>
                  </a:lnTo>
                  <a:cubicBezTo>
                    <a:pt x="0" y="10196"/>
                    <a:pt x="1342" y="11538"/>
                    <a:pt x="2987" y="11538"/>
                  </a:cubicBezTo>
                  <a:cubicBezTo>
                    <a:pt x="4633" y="11538"/>
                    <a:pt x="5974" y="10196"/>
                    <a:pt x="5974" y="8569"/>
                  </a:cubicBezTo>
                  <a:lnTo>
                    <a:pt x="5974" y="2970"/>
                  </a:lnTo>
                  <a:cubicBezTo>
                    <a:pt x="5974" y="1342"/>
                    <a:pt x="4633" y="1"/>
                    <a:pt x="2987"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 name="Google Shape;407;p43"/>
            <p:cNvGrpSpPr/>
            <p:nvPr/>
          </p:nvGrpSpPr>
          <p:grpSpPr>
            <a:xfrm>
              <a:off x="6531577" y="1789477"/>
              <a:ext cx="594173" cy="394630"/>
              <a:chOff x="1646500" y="3910825"/>
              <a:chExt cx="476725" cy="316625"/>
            </a:xfrm>
          </p:grpSpPr>
          <p:sp>
            <p:nvSpPr>
              <p:cNvPr id="408" name="Google Shape;408;p43"/>
              <p:cNvSpPr/>
              <p:nvPr/>
            </p:nvSpPr>
            <p:spPr>
              <a:xfrm>
                <a:off x="1646500" y="3910825"/>
                <a:ext cx="50125" cy="67100"/>
              </a:xfrm>
              <a:custGeom>
                <a:rect b="b" l="l" r="r" t="t"/>
                <a:pathLst>
                  <a:path extrusionOk="0" h="2684" w="2005">
                    <a:moveTo>
                      <a:pt x="1" y="1"/>
                    </a:moveTo>
                    <a:lnTo>
                      <a:pt x="1" y="358"/>
                    </a:lnTo>
                    <a:lnTo>
                      <a:pt x="734" y="358"/>
                    </a:lnTo>
                    <a:lnTo>
                      <a:pt x="734" y="2684"/>
                    </a:lnTo>
                    <a:lnTo>
                      <a:pt x="1271" y="2684"/>
                    </a:lnTo>
                    <a:lnTo>
                      <a:pt x="1271" y="358"/>
                    </a:lnTo>
                    <a:lnTo>
                      <a:pt x="2004" y="358"/>
                    </a:lnTo>
                    <a:lnTo>
                      <a:pt x="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09" name="Google Shape;409;p43"/>
              <p:cNvSpPr/>
              <p:nvPr/>
            </p:nvSpPr>
            <p:spPr>
              <a:xfrm>
                <a:off x="1760100" y="3910825"/>
                <a:ext cx="50100" cy="67100"/>
              </a:xfrm>
              <a:custGeom>
                <a:rect b="b" l="l" r="r" t="t"/>
                <a:pathLst>
                  <a:path extrusionOk="0" h="2684" w="2004">
                    <a:moveTo>
                      <a:pt x="0" y="1"/>
                    </a:moveTo>
                    <a:lnTo>
                      <a:pt x="0" y="2684"/>
                    </a:lnTo>
                    <a:lnTo>
                      <a:pt x="447" y="2684"/>
                    </a:lnTo>
                    <a:lnTo>
                      <a:pt x="447" y="1485"/>
                    </a:lnTo>
                    <a:lnTo>
                      <a:pt x="1556" y="1485"/>
                    </a:lnTo>
                    <a:lnTo>
                      <a:pt x="1556" y="2684"/>
                    </a:lnTo>
                    <a:lnTo>
                      <a:pt x="2004" y="2684"/>
                    </a:lnTo>
                    <a:lnTo>
                      <a:pt x="2004" y="1"/>
                    </a:lnTo>
                    <a:lnTo>
                      <a:pt x="1556" y="1"/>
                    </a:lnTo>
                    <a:lnTo>
                      <a:pt x="1556" y="1038"/>
                    </a:lnTo>
                    <a:lnTo>
                      <a:pt x="447" y="1038"/>
                    </a:lnTo>
                    <a:lnTo>
                      <a:pt x="4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10" name="Google Shape;410;p43"/>
              <p:cNvSpPr/>
              <p:nvPr/>
            </p:nvSpPr>
            <p:spPr>
              <a:xfrm>
                <a:off x="1868300" y="3910825"/>
                <a:ext cx="38950" cy="67100"/>
              </a:xfrm>
              <a:custGeom>
                <a:rect b="b" l="l" r="r" t="t"/>
                <a:pathLst>
                  <a:path extrusionOk="0" h="2684" w="1558">
                    <a:moveTo>
                      <a:pt x="1" y="1"/>
                    </a:moveTo>
                    <a:lnTo>
                      <a:pt x="1" y="2684"/>
                    </a:lnTo>
                    <a:lnTo>
                      <a:pt x="1557" y="2684"/>
                    </a:lnTo>
                    <a:lnTo>
                      <a:pt x="1557" y="2237"/>
                    </a:lnTo>
                    <a:lnTo>
                      <a:pt x="448" y="2237"/>
                    </a:lnTo>
                    <a:lnTo>
                      <a:pt x="448" y="1485"/>
                    </a:lnTo>
                    <a:lnTo>
                      <a:pt x="1414" y="1485"/>
                    </a:lnTo>
                    <a:lnTo>
                      <a:pt x="1414" y="1038"/>
                    </a:lnTo>
                    <a:lnTo>
                      <a:pt x="448" y="1038"/>
                    </a:lnTo>
                    <a:lnTo>
                      <a:pt x="448" y="358"/>
                    </a:lnTo>
                    <a:lnTo>
                      <a:pt x="1485" y="358"/>
                    </a:lnTo>
                    <a:lnTo>
                      <a:pt x="1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11" name="Google Shape;411;p43"/>
              <p:cNvSpPr/>
              <p:nvPr/>
            </p:nvSpPr>
            <p:spPr>
              <a:xfrm>
                <a:off x="1650075" y="4033800"/>
                <a:ext cx="55925" cy="68900"/>
              </a:xfrm>
              <a:custGeom>
                <a:rect b="b" l="l" r="r" t="t"/>
                <a:pathLst>
                  <a:path extrusionOk="0" h="2756" w="2237">
                    <a:moveTo>
                      <a:pt x="1414" y="1"/>
                    </a:moveTo>
                    <a:cubicBezTo>
                      <a:pt x="591" y="1"/>
                      <a:pt x="1" y="591"/>
                      <a:pt x="1" y="1414"/>
                    </a:cubicBezTo>
                    <a:cubicBezTo>
                      <a:pt x="1" y="1789"/>
                      <a:pt x="144" y="2147"/>
                      <a:pt x="376" y="2380"/>
                    </a:cubicBezTo>
                    <a:cubicBezTo>
                      <a:pt x="591" y="2594"/>
                      <a:pt x="967" y="2755"/>
                      <a:pt x="1342" y="2755"/>
                    </a:cubicBezTo>
                    <a:cubicBezTo>
                      <a:pt x="1718" y="2755"/>
                      <a:pt x="2022" y="2684"/>
                      <a:pt x="2165" y="2594"/>
                    </a:cubicBezTo>
                    <a:lnTo>
                      <a:pt x="2237" y="2594"/>
                    </a:lnTo>
                    <a:lnTo>
                      <a:pt x="2237" y="1253"/>
                    </a:lnTo>
                    <a:lnTo>
                      <a:pt x="1271" y="1253"/>
                    </a:lnTo>
                    <a:lnTo>
                      <a:pt x="1271" y="1628"/>
                    </a:lnTo>
                    <a:lnTo>
                      <a:pt x="1718" y="1628"/>
                    </a:lnTo>
                    <a:lnTo>
                      <a:pt x="1718" y="2308"/>
                    </a:lnTo>
                    <a:lnTo>
                      <a:pt x="1414" y="2308"/>
                    </a:lnTo>
                    <a:cubicBezTo>
                      <a:pt x="824" y="2308"/>
                      <a:pt x="448" y="1932"/>
                      <a:pt x="448" y="1414"/>
                    </a:cubicBezTo>
                    <a:cubicBezTo>
                      <a:pt x="448" y="806"/>
                      <a:pt x="824" y="448"/>
                      <a:pt x="1414" y="448"/>
                    </a:cubicBezTo>
                    <a:cubicBezTo>
                      <a:pt x="1718" y="448"/>
                      <a:pt x="1861" y="519"/>
                      <a:pt x="1933" y="519"/>
                    </a:cubicBezTo>
                    <a:lnTo>
                      <a:pt x="2022" y="591"/>
                    </a:lnTo>
                    <a:lnTo>
                      <a:pt x="2165" y="144"/>
                    </a:lnTo>
                    <a:lnTo>
                      <a:pt x="2094" y="144"/>
                    </a:lnTo>
                    <a:cubicBezTo>
                      <a:pt x="1933" y="72"/>
                      <a:pt x="1718" y="1"/>
                      <a:pt x="1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12" name="Google Shape;412;p43"/>
              <p:cNvSpPr/>
              <p:nvPr/>
            </p:nvSpPr>
            <p:spPr>
              <a:xfrm>
                <a:off x="1763675" y="4033800"/>
                <a:ext cx="44725" cy="67100"/>
              </a:xfrm>
              <a:custGeom>
                <a:rect b="b" l="l" r="r" t="t"/>
                <a:pathLst>
                  <a:path extrusionOk="0" h="2684" w="1789">
                    <a:moveTo>
                      <a:pt x="680" y="448"/>
                    </a:moveTo>
                    <a:cubicBezTo>
                      <a:pt x="1056" y="448"/>
                      <a:pt x="1199" y="591"/>
                      <a:pt x="1199" y="806"/>
                    </a:cubicBezTo>
                    <a:cubicBezTo>
                      <a:pt x="1199" y="1038"/>
                      <a:pt x="1056" y="1253"/>
                      <a:pt x="680" y="1253"/>
                    </a:cubicBezTo>
                    <a:lnTo>
                      <a:pt x="447" y="1253"/>
                    </a:lnTo>
                    <a:lnTo>
                      <a:pt x="447" y="448"/>
                    </a:lnTo>
                    <a:close/>
                    <a:moveTo>
                      <a:pt x="680" y="1"/>
                    </a:moveTo>
                    <a:cubicBezTo>
                      <a:pt x="447" y="1"/>
                      <a:pt x="233" y="72"/>
                      <a:pt x="0" y="72"/>
                    </a:cubicBezTo>
                    <a:lnTo>
                      <a:pt x="0" y="2684"/>
                    </a:lnTo>
                    <a:lnTo>
                      <a:pt x="447" y="2684"/>
                    </a:lnTo>
                    <a:lnTo>
                      <a:pt x="447" y="1628"/>
                    </a:lnTo>
                    <a:lnTo>
                      <a:pt x="680" y="1628"/>
                    </a:lnTo>
                    <a:cubicBezTo>
                      <a:pt x="966" y="1628"/>
                      <a:pt x="1056" y="1700"/>
                      <a:pt x="1127" y="2076"/>
                    </a:cubicBezTo>
                    <a:cubicBezTo>
                      <a:pt x="1199" y="2451"/>
                      <a:pt x="1270" y="2594"/>
                      <a:pt x="1270" y="2684"/>
                    </a:cubicBezTo>
                    <a:lnTo>
                      <a:pt x="1789" y="2684"/>
                    </a:lnTo>
                    <a:lnTo>
                      <a:pt x="1717" y="2594"/>
                    </a:lnTo>
                    <a:cubicBezTo>
                      <a:pt x="1717" y="2523"/>
                      <a:pt x="1646" y="2237"/>
                      <a:pt x="1574" y="1932"/>
                    </a:cubicBezTo>
                    <a:cubicBezTo>
                      <a:pt x="1503" y="1700"/>
                      <a:pt x="1413" y="1557"/>
                      <a:pt x="1270" y="1414"/>
                    </a:cubicBezTo>
                    <a:cubicBezTo>
                      <a:pt x="1503" y="1342"/>
                      <a:pt x="1646" y="1038"/>
                      <a:pt x="1646" y="806"/>
                    </a:cubicBezTo>
                    <a:cubicBezTo>
                      <a:pt x="1646" y="591"/>
                      <a:pt x="1574" y="358"/>
                      <a:pt x="1413" y="215"/>
                    </a:cubicBezTo>
                    <a:cubicBezTo>
                      <a:pt x="1270" y="72"/>
                      <a:pt x="1056" y="1"/>
                      <a:pt x="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13" name="Google Shape;413;p43"/>
              <p:cNvSpPr/>
              <p:nvPr/>
            </p:nvSpPr>
            <p:spPr>
              <a:xfrm>
                <a:off x="1868300" y="4035600"/>
                <a:ext cx="38950" cy="65300"/>
              </a:xfrm>
              <a:custGeom>
                <a:rect b="b" l="l" r="r" t="t"/>
                <a:pathLst>
                  <a:path extrusionOk="0" h="2612" w="1558">
                    <a:moveTo>
                      <a:pt x="1" y="0"/>
                    </a:moveTo>
                    <a:lnTo>
                      <a:pt x="1" y="2612"/>
                    </a:lnTo>
                    <a:lnTo>
                      <a:pt x="1557" y="2612"/>
                    </a:lnTo>
                    <a:lnTo>
                      <a:pt x="1557" y="2236"/>
                    </a:lnTo>
                    <a:lnTo>
                      <a:pt x="448" y="2236"/>
                    </a:lnTo>
                    <a:lnTo>
                      <a:pt x="448" y="1485"/>
                    </a:lnTo>
                    <a:lnTo>
                      <a:pt x="1414" y="1485"/>
                    </a:lnTo>
                    <a:lnTo>
                      <a:pt x="1414" y="1038"/>
                    </a:lnTo>
                    <a:lnTo>
                      <a:pt x="448" y="1038"/>
                    </a:lnTo>
                    <a:lnTo>
                      <a:pt x="448" y="376"/>
                    </a:lnTo>
                    <a:lnTo>
                      <a:pt x="1485" y="376"/>
                    </a:lnTo>
                    <a:lnTo>
                      <a:pt x="14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14" name="Google Shape;414;p43"/>
              <p:cNvSpPr/>
              <p:nvPr/>
            </p:nvSpPr>
            <p:spPr>
              <a:xfrm>
                <a:off x="1972500" y="4035600"/>
                <a:ext cx="38925" cy="65300"/>
              </a:xfrm>
              <a:custGeom>
                <a:rect b="b" l="l" r="r" t="t"/>
                <a:pathLst>
                  <a:path extrusionOk="0" h="2612" w="1557">
                    <a:moveTo>
                      <a:pt x="1" y="0"/>
                    </a:moveTo>
                    <a:lnTo>
                      <a:pt x="1" y="2612"/>
                    </a:lnTo>
                    <a:lnTo>
                      <a:pt x="1557" y="2612"/>
                    </a:lnTo>
                    <a:lnTo>
                      <a:pt x="1557" y="2236"/>
                    </a:lnTo>
                    <a:lnTo>
                      <a:pt x="448" y="2236"/>
                    </a:lnTo>
                    <a:lnTo>
                      <a:pt x="448" y="1485"/>
                    </a:lnTo>
                    <a:lnTo>
                      <a:pt x="1414" y="1485"/>
                    </a:lnTo>
                    <a:lnTo>
                      <a:pt x="1414" y="1038"/>
                    </a:lnTo>
                    <a:lnTo>
                      <a:pt x="448" y="1038"/>
                    </a:lnTo>
                    <a:lnTo>
                      <a:pt x="448" y="376"/>
                    </a:lnTo>
                    <a:lnTo>
                      <a:pt x="1485" y="376"/>
                    </a:lnTo>
                    <a:lnTo>
                      <a:pt x="14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15" name="Google Shape;415;p43"/>
              <p:cNvSpPr/>
              <p:nvPr/>
            </p:nvSpPr>
            <p:spPr>
              <a:xfrm>
                <a:off x="2071325" y="4035600"/>
                <a:ext cx="51900" cy="65300"/>
              </a:xfrm>
              <a:custGeom>
                <a:rect b="b" l="l" r="r" t="t"/>
                <a:pathLst>
                  <a:path extrusionOk="0" h="2612" w="2076">
                    <a:moveTo>
                      <a:pt x="1" y="0"/>
                    </a:moveTo>
                    <a:lnTo>
                      <a:pt x="1" y="2612"/>
                    </a:lnTo>
                    <a:lnTo>
                      <a:pt x="448" y="2612"/>
                    </a:lnTo>
                    <a:lnTo>
                      <a:pt x="448" y="1485"/>
                    </a:lnTo>
                    <a:lnTo>
                      <a:pt x="448" y="734"/>
                    </a:lnTo>
                    <a:cubicBezTo>
                      <a:pt x="519" y="966"/>
                      <a:pt x="663" y="1109"/>
                      <a:pt x="824" y="1342"/>
                    </a:cubicBezTo>
                    <a:lnTo>
                      <a:pt x="1628" y="2612"/>
                    </a:lnTo>
                    <a:lnTo>
                      <a:pt x="2076" y="2612"/>
                    </a:lnTo>
                    <a:lnTo>
                      <a:pt x="2076" y="0"/>
                    </a:lnTo>
                    <a:lnTo>
                      <a:pt x="1557" y="0"/>
                    </a:lnTo>
                    <a:lnTo>
                      <a:pt x="1557" y="1109"/>
                    </a:lnTo>
                    <a:cubicBezTo>
                      <a:pt x="1557" y="1342"/>
                      <a:pt x="1557" y="1556"/>
                      <a:pt x="1628" y="1789"/>
                    </a:cubicBezTo>
                    <a:cubicBezTo>
                      <a:pt x="1485" y="1628"/>
                      <a:pt x="1414" y="1485"/>
                      <a:pt x="1342" y="1270"/>
                    </a:cubicBezTo>
                    <a:lnTo>
                      <a:pt x="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16" name="Google Shape;416;p43"/>
              <p:cNvSpPr/>
              <p:nvPr/>
            </p:nvSpPr>
            <p:spPr>
              <a:xfrm>
                <a:off x="1650075" y="4160350"/>
                <a:ext cx="42975" cy="67100"/>
              </a:xfrm>
              <a:custGeom>
                <a:rect b="b" l="l" r="r" t="t"/>
                <a:pathLst>
                  <a:path extrusionOk="0" h="2684" w="1719">
                    <a:moveTo>
                      <a:pt x="967" y="1"/>
                    </a:moveTo>
                    <a:cubicBezTo>
                      <a:pt x="448" y="1"/>
                      <a:pt x="72" y="305"/>
                      <a:pt x="72" y="752"/>
                    </a:cubicBezTo>
                    <a:cubicBezTo>
                      <a:pt x="72" y="1110"/>
                      <a:pt x="305" y="1342"/>
                      <a:pt x="752" y="1485"/>
                    </a:cubicBezTo>
                    <a:cubicBezTo>
                      <a:pt x="1128" y="1646"/>
                      <a:pt x="1199" y="1789"/>
                      <a:pt x="1199" y="1933"/>
                    </a:cubicBezTo>
                    <a:cubicBezTo>
                      <a:pt x="1199" y="2165"/>
                      <a:pt x="1038" y="2308"/>
                      <a:pt x="752" y="2308"/>
                    </a:cubicBezTo>
                    <a:cubicBezTo>
                      <a:pt x="591" y="2308"/>
                      <a:pt x="376" y="2237"/>
                      <a:pt x="233" y="2165"/>
                    </a:cubicBezTo>
                    <a:lnTo>
                      <a:pt x="144" y="2094"/>
                    </a:lnTo>
                    <a:lnTo>
                      <a:pt x="1" y="2541"/>
                    </a:lnTo>
                    <a:lnTo>
                      <a:pt x="72" y="2541"/>
                    </a:lnTo>
                    <a:cubicBezTo>
                      <a:pt x="233" y="2612"/>
                      <a:pt x="448" y="2684"/>
                      <a:pt x="752" y="2684"/>
                    </a:cubicBezTo>
                    <a:cubicBezTo>
                      <a:pt x="1414" y="2684"/>
                      <a:pt x="1718" y="2308"/>
                      <a:pt x="1718" y="1933"/>
                    </a:cubicBezTo>
                    <a:cubicBezTo>
                      <a:pt x="1718" y="1557"/>
                      <a:pt x="1485" y="1271"/>
                      <a:pt x="967" y="1110"/>
                    </a:cubicBezTo>
                    <a:cubicBezTo>
                      <a:pt x="681" y="967"/>
                      <a:pt x="520" y="895"/>
                      <a:pt x="520" y="663"/>
                    </a:cubicBezTo>
                    <a:cubicBezTo>
                      <a:pt x="520" y="519"/>
                      <a:pt x="681" y="376"/>
                      <a:pt x="967" y="376"/>
                    </a:cubicBezTo>
                    <a:cubicBezTo>
                      <a:pt x="1128" y="376"/>
                      <a:pt x="1271" y="448"/>
                      <a:pt x="1414" y="519"/>
                    </a:cubicBezTo>
                    <a:lnTo>
                      <a:pt x="1485" y="519"/>
                    </a:lnTo>
                    <a:lnTo>
                      <a:pt x="1575" y="144"/>
                    </a:lnTo>
                    <a:lnTo>
                      <a:pt x="1575" y="72"/>
                    </a:lnTo>
                    <a:cubicBezTo>
                      <a:pt x="1485" y="72"/>
                      <a:pt x="1271" y="1"/>
                      <a:pt x="9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17" name="Google Shape;417;p43"/>
              <p:cNvSpPr/>
              <p:nvPr/>
            </p:nvSpPr>
            <p:spPr>
              <a:xfrm>
                <a:off x="1765450" y="4160350"/>
                <a:ext cx="39375" cy="67100"/>
              </a:xfrm>
              <a:custGeom>
                <a:rect b="b" l="l" r="r" t="t"/>
                <a:pathLst>
                  <a:path extrusionOk="0" h="2684" w="1575">
                    <a:moveTo>
                      <a:pt x="1" y="1"/>
                    </a:moveTo>
                    <a:lnTo>
                      <a:pt x="1" y="2684"/>
                    </a:lnTo>
                    <a:lnTo>
                      <a:pt x="1575" y="2684"/>
                    </a:lnTo>
                    <a:lnTo>
                      <a:pt x="1575" y="2237"/>
                    </a:lnTo>
                    <a:lnTo>
                      <a:pt x="448" y="2237"/>
                    </a:lnTo>
                    <a:lnTo>
                      <a:pt x="448" y="1485"/>
                    </a:lnTo>
                    <a:lnTo>
                      <a:pt x="1503" y="1485"/>
                    </a:lnTo>
                    <a:lnTo>
                      <a:pt x="1503" y="1110"/>
                    </a:lnTo>
                    <a:lnTo>
                      <a:pt x="448" y="1110"/>
                    </a:lnTo>
                    <a:lnTo>
                      <a:pt x="448" y="448"/>
                    </a:lnTo>
                    <a:lnTo>
                      <a:pt x="1503" y="448"/>
                    </a:lnTo>
                    <a:lnTo>
                      <a:pt x="1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18" name="Google Shape;418;p43"/>
              <p:cNvSpPr/>
              <p:nvPr/>
            </p:nvSpPr>
            <p:spPr>
              <a:xfrm>
                <a:off x="1868300" y="4160350"/>
                <a:ext cx="38950" cy="67100"/>
              </a:xfrm>
              <a:custGeom>
                <a:rect b="b" l="l" r="r" t="t"/>
                <a:pathLst>
                  <a:path extrusionOk="0" h="2684" w="1558">
                    <a:moveTo>
                      <a:pt x="1" y="1"/>
                    </a:moveTo>
                    <a:lnTo>
                      <a:pt x="1" y="2684"/>
                    </a:lnTo>
                    <a:lnTo>
                      <a:pt x="1557" y="2684"/>
                    </a:lnTo>
                    <a:lnTo>
                      <a:pt x="1557" y="2237"/>
                    </a:lnTo>
                    <a:lnTo>
                      <a:pt x="448" y="2237"/>
                    </a:lnTo>
                    <a:lnTo>
                      <a:pt x="448" y="1485"/>
                    </a:lnTo>
                    <a:lnTo>
                      <a:pt x="1414" y="1485"/>
                    </a:lnTo>
                    <a:lnTo>
                      <a:pt x="1414" y="1110"/>
                    </a:lnTo>
                    <a:lnTo>
                      <a:pt x="448" y="1110"/>
                    </a:lnTo>
                    <a:lnTo>
                      <a:pt x="448" y="448"/>
                    </a:lnTo>
                    <a:lnTo>
                      <a:pt x="1485" y="448"/>
                    </a:lnTo>
                    <a:lnTo>
                      <a:pt x="1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19" name="Google Shape;419;p43"/>
              <p:cNvSpPr/>
              <p:nvPr/>
            </p:nvSpPr>
            <p:spPr>
              <a:xfrm>
                <a:off x="1972500" y="4160350"/>
                <a:ext cx="55925" cy="67100"/>
              </a:xfrm>
              <a:custGeom>
                <a:rect b="b" l="l" r="r" t="t"/>
                <a:pathLst>
                  <a:path extrusionOk="0" h="2684" w="2237">
                    <a:moveTo>
                      <a:pt x="752" y="376"/>
                    </a:moveTo>
                    <a:cubicBezTo>
                      <a:pt x="1110" y="376"/>
                      <a:pt x="1342" y="448"/>
                      <a:pt x="1485" y="663"/>
                    </a:cubicBezTo>
                    <a:cubicBezTo>
                      <a:pt x="1646" y="824"/>
                      <a:pt x="1718" y="1038"/>
                      <a:pt x="1718" y="1271"/>
                    </a:cubicBezTo>
                    <a:cubicBezTo>
                      <a:pt x="1718" y="1933"/>
                      <a:pt x="1342" y="2308"/>
                      <a:pt x="752" y="2308"/>
                    </a:cubicBezTo>
                    <a:lnTo>
                      <a:pt x="448" y="2308"/>
                    </a:lnTo>
                    <a:lnTo>
                      <a:pt x="448" y="448"/>
                    </a:lnTo>
                    <a:cubicBezTo>
                      <a:pt x="519" y="376"/>
                      <a:pt x="591" y="376"/>
                      <a:pt x="752" y="376"/>
                    </a:cubicBezTo>
                    <a:close/>
                    <a:moveTo>
                      <a:pt x="752" y="1"/>
                    </a:moveTo>
                    <a:cubicBezTo>
                      <a:pt x="519" y="1"/>
                      <a:pt x="305" y="1"/>
                      <a:pt x="72" y="72"/>
                    </a:cubicBezTo>
                    <a:lnTo>
                      <a:pt x="1" y="72"/>
                    </a:lnTo>
                    <a:lnTo>
                      <a:pt x="1" y="2684"/>
                    </a:lnTo>
                    <a:lnTo>
                      <a:pt x="662" y="2684"/>
                    </a:lnTo>
                    <a:cubicBezTo>
                      <a:pt x="1199" y="2684"/>
                      <a:pt x="1557" y="2541"/>
                      <a:pt x="1789" y="2308"/>
                    </a:cubicBezTo>
                    <a:cubicBezTo>
                      <a:pt x="2093" y="2094"/>
                      <a:pt x="2237" y="1718"/>
                      <a:pt x="2237" y="1271"/>
                    </a:cubicBezTo>
                    <a:cubicBezTo>
                      <a:pt x="2237" y="895"/>
                      <a:pt x="2093" y="591"/>
                      <a:pt x="1789" y="305"/>
                    </a:cubicBezTo>
                    <a:cubicBezTo>
                      <a:pt x="1557" y="72"/>
                      <a:pt x="1271" y="1"/>
                      <a:pt x="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grpSp>
        <p:sp>
          <p:nvSpPr>
            <p:cNvPr id="420" name="Google Shape;420;p43"/>
            <p:cNvSpPr/>
            <p:nvPr/>
          </p:nvSpPr>
          <p:spPr>
            <a:xfrm>
              <a:off x="6285176" y="1779853"/>
              <a:ext cx="171687" cy="410802"/>
            </a:xfrm>
            <a:custGeom>
              <a:rect b="b" l="l" r="r" t="t"/>
              <a:pathLst>
                <a:path extrusionOk="0" h="13184" w="5510">
                  <a:moveTo>
                    <a:pt x="2541" y="662"/>
                  </a:moveTo>
                  <a:lnTo>
                    <a:pt x="2541" y="4097"/>
                  </a:lnTo>
                  <a:lnTo>
                    <a:pt x="680" y="2308"/>
                  </a:lnTo>
                  <a:cubicBezTo>
                    <a:pt x="895" y="1414"/>
                    <a:pt x="1646" y="823"/>
                    <a:pt x="2541" y="662"/>
                  </a:cubicBezTo>
                  <a:close/>
                  <a:moveTo>
                    <a:pt x="2988" y="662"/>
                  </a:moveTo>
                  <a:cubicBezTo>
                    <a:pt x="3882" y="823"/>
                    <a:pt x="4615" y="1414"/>
                    <a:pt x="4848" y="2308"/>
                  </a:cubicBezTo>
                  <a:lnTo>
                    <a:pt x="2988" y="4097"/>
                  </a:lnTo>
                  <a:lnTo>
                    <a:pt x="2988" y="662"/>
                  </a:lnTo>
                  <a:close/>
                  <a:moveTo>
                    <a:pt x="591" y="2898"/>
                  </a:moveTo>
                  <a:lnTo>
                    <a:pt x="2541" y="4776"/>
                  </a:lnTo>
                  <a:lnTo>
                    <a:pt x="2541" y="7299"/>
                  </a:lnTo>
                  <a:lnTo>
                    <a:pt x="591" y="5367"/>
                  </a:lnTo>
                  <a:lnTo>
                    <a:pt x="591" y="2898"/>
                  </a:lnTo>
                  <a:close/>
                  <a:moveTo>
                    <a:pt x="4920" y="2898"/>
                  </a:moveTo>
                  <a:lnTo>
                    <a:pt x="4920" y="5367"/>
                  </a:lnTo>
                  <a:lnTo>
                    <a:pt x="2988" y="7299"/>
                  </a:lnTo>
                  <a:lnTo>
                    <a:pt x="2988" y="4776"/>
                  </a:lnTo>
                  <a:lnTo>
                    <a:pt x="4920" y="2898"/>
                  </a:lnTo>
                  <a:close/>
                  <a:moveTo>
                    <a:pt x="591" y="6029"/>
                  </a:moveTo>
                  <a:lnTo>
                    <a:pt x="2541" y="7978"/>
                  </a:lnTo>
                  <a:lnTo>
                    <a:pt x="2541" y="9534"/>
                  </a:lnTo>
                  <a:cubicBezTo>
                    <a:pt x="1485" y="9391"/>
                    <a:pt x="591" y="8497"/>
                    <a:pt x="591" y="7370"/>
                  </a:cubicBezTo>
                  <a:lnTo>
                    <a:pt x="591" y="6029"/>
                  </a:lnTo>
                  <a:close/>
                  <a:moveTo>
                    <a:pt x="4920" y="6029"/>
                  </a:moveTo>
                  <a:lnTo>
                    <a:pt x="4920" y="7370"/>
                  </a:lnTo>
                  <a:cubicBezTo>
                    <a:pt x="4920" y="8497"/>
                    <a:pt x="4025" y="9391"/>
                    <a:pt x="2988" y="9534"/>
                  </a:cubicBezTo>
                  <a:lnTo>
                    <a:pt x="2988" y="7907"/>
                  </a:lnTo>
                  <a:lnTo>
                    <a:pt x="4920" y="6029"/>
                  </a:lnTo>
                  <a:close/>
                  <a:moveTo>
                    <a:pt x="2755" y="1"/>
                  </a:moveTo>
                  <a:cubicBezTo>
                    <a:pt x="1271" y="1"/>
                    <a:pt x="1" y="1271"/>
                    <a:pt x="1" y="2827"/>
                  </a:cubicBezTo>
                  <a:lnTo>
                    <a:pt x="1" y="7370"/>
                  </a:lnTo>
                  <a:cubicBezTo>
                    <a:pt x="1" y="8801"/>
                    <a:pt x="1127" y="9982"/>
                    <a:pt x="2541" y="10143"/>
                  </a:cubicBezTo>
                  <a:lnTo>
                    <a:pt x="2541" y="12897"/>
                  </a:lnTo>
                  <a:cubicBezTo>
                    <a:pt x="2541" y="13040"/>
                    <a:pt x="2612" y="13183"/>
                    <a:pt x="2755" y="13183"/>
                  </a:cubicBezTo>
                  <a:cubicBezTo>
                    <a:pt x="2916" y="13183"/>
                    <a:pt x="2988" y="13040"/>
                    <a:pt x="2988" y="12897"/>
                  </a:cubicBezTo>
                  <a:lnTo>
                    <a:pt x="2988" y="10143"/>
                  </a:lnTo>
                  <a:cubicBezTo>
                    <a:pt x="4401" y="10053"/>
                    <a:pt x="5510" y="8873"/>
                    <a:pt x="5510" y="7370"/>
                  </a:cubicBezTo>
                  <a:lnTo>
                    <a:pt x="5510" y="2827"/>
                  </a:lnTo>
                  <a:cubicBezTo>
                    <a:pt x="5510" y="1271"/>
                    <a:pt x="4258" y="1"/>
                    <a:pt x="27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grpSp>
      <p:sp>
        <p:nvSpPr>
          <p:cNvPr id="421" name="Google Shape;421;p43"/>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grpSp>
        <p:nvGrpSpPr>
          <p:cNvPr id="422" name="Google Shape;422;p43"/>
          <p:cNvGrpSpPr/>
          <p:nvPr/>
        </p:nvGrpSpPr>
        <p:grpSpPr>
          <a:xfrm>
            <a:off x="5427097" y="121340"/>
            <a:ext cx="299650" cy="340063"/>
            <a:chOff x="-17149475" y="3309200"/>
            <a:chExt cx="268600" cy="304825"/>
          </a:xfrm>
        </p:grpSpPr>
        <p:sp>
          <p:nvSpPr>
            <p:cNvPr id="423" name="Google Shape;423;p4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F1EC"/>
        </a:solidFill>
      </p:bgPr>
    </p:bg>
    <p:spTree>
      <p:nvGrpSpPr>
        <p:cNvPr id="428" name="Shape 428"/>
        <p:cNvGrpSpPr/>
        <p:nvPr/>
      </p:nvGrpSpPr>
      <p:grpSpPr>
        <a:xfrm>
          <a:off x="0" y="0"/>
          <a:ext cx="0" cy="0"/>
          <a:chOff x="0" y="0"/>
          <a:chExt cx="0" cy="0"/>
        </a:xfrm>
      </p:grpSpPr>
      <p:sp>
        <p:nvSpPr>
          <p:cNvPr id="429" name="Google Shape;429;p44"/>
          <p:cNvSpPr txBox="1"/>
          <p:nvPr>
            <p:ph type="ctrTitle"/>
          </p:nvPr>
        </p:nvSpPr>
        <p:spPr>
          <a:xfrm>
            <a:off x="1218325" y="88400"/>
            <a:ext cx="6199200" cy="73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s"/>
              <a:t>How choose Data and obtain usefull data to work</a:t>
            </a:r>
            <a:endParaRPr b="1"/>
          </a:p>
        </p:txBody>
      </p:sp>
      <p:sp>
        <p:nvSpPr>
          <p:cNvPr id="430" name="Google Shape;430;p44"/>
          <p:cNvSpPr txBox="1"/>
          <p:nvPr>
            <p:ph idx="1" type="subTitle"/>
          </p:nvPr>
        </p:nvSpPr>
        <p:spPr>
          <a:xfrm>
            <a:off x="381900" y="1134025"/>
            <a:ext cx="5656800" cy="3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8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8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p:txBody>
      </p:sp>
      <p:grpSp>
        <p:nvGrpSpPr>
          <p:cNvPr id="431" name="Google Shape;431;p44"/>
          <p:cNvGrpSpPr/>
          <p:nvPr/>
        </p:nvGrpSpPr>
        <p:grpSpPr>
          <a:xfrm>
            <a:off x="6285176" y="1771748"/>
            <a:ext cx="840649" cy="418918"/>
            <a:chOff x="6285176" y="1771748"/>
            <a:chExt cx="840649" cy="418918"/>
          </a:xfrm>
        </p:grpSpPr>
        <p:sp>
          <p:nvSpPr>
            <p:cNvPr id="432" name="Google Shape;432;p44"/>
            <p:cNvSpPr/>
            <p:nvPr/>
          </p:nvSpPr>
          <p:spPr>
            <a:xfrm>
              <a:off x="6315384" y="1771748"/>
              <a:ext cx="155843" cy="300882"/>
            </a:xfrm>
            <a:custGeom>
              <a:rect b="b" l="l" r="r" t="t"/>
              <a:pathLst>
                <a:path extrusionOk="0" h="11538" w="5975">
                  <a:moveTo>
                    <a:pt x="2987" y="1"/>
                  </a:moveTo>
                  <a:cubicBezTo>
                    <a:pt x="1342" y="1"/>
                    <a:pt x="0" y="1342"/>
                    <a:pt x="0" y="2970"/>
                  </a:cubicBezTo>
                  <a:lnTo>
                    <a:pt x="0" y="8569"/>
                  </a:lnTo>
                  <a:cubicBezTo>
                    <a:pt x="0" y="10196"/>
                    <a:pt x="1342" y="11538"/>
                    <a:pt x="2987" y="11538"/>
                  </a:cubicBezTo>
                  <a:cubicBezTo>
                    <a:pt x="4633" y="11538"/>
                    <a:pt x="5974" y="10196"/>
                    <a:pt x="5974" y="8569"/>
                  </a:cubicBezTo>
                  <a:lnTo>
                    <a:pt x="5974" y="2970"/>
                  </a:lnTo>
                  <a:cubicBezTo>
                    <a:pt x="5974" y="1342"/>
                    <a:pt x="4633" y="1"/>
                    <a:pt x="2987"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 name="Google Shape;433;p44"/>
            <p:cNvGrpSpPr/>
            <p:nvPr/>
          </p:nvGrpSpPr>
          <p:grpSpPr>
            <a:xfrm>
              <a:off x="6531636" y="1789617"/>
              <a:ext cx="594190" cy="394641"/>
              <a:chOff x="1646500" y="3910825"/>
              <a:chExt cx="476725" cy="316625"/>
            </a:xfrm>
          </p:grpSpPr>
          <p:sp>
            <p:nvSpPr>
              <p:cNvPr id="434" name="Google Shape;434;p44"/>
              <p:cNvSpPr/>
              <p:nvPr/>
            </p:nvSpPr>
            <p:spPr>
              <a:xfrm>
                <a:off x="1646500" y="3910825"/>
                <a:ext cx="50125" cy="67100"/>
              </a:xfrm>
              <a:custGeom>
                <a:rect b="b" l="l" r="r" t="t"/>
                <a:pathLst>
                  <a:path extrusionOk="0" h="2684" w="2005">
                    <a:moveTo>
                      <a:pt x="1" y="1"/>
                    </a:moveTo>
                    <a:lnTo>
                      <a:pt x="1" y="358"/>
                    </a:lnTo>
                    <a:lnTo>
                      <a:pt x="734" y="358"/>
                    </a:lnTo>
                    <a:lnTo>
                      <a:pt x="734" y="2684"/>
                    </a:lnTo>
                    <a:lnTo>
                      <a:pt x="1271" y="2684"/>
                    </a:lnTo>
                    <a:lnTo>
                      <a:pt x="1271" y="358"/>
                    </a:lnTo>
                    <a:lnTo>
                      <a:pt x="2004" y="358"/>
                    </a:lnTo>
                    <a:lnTo>
                      <a:pt x="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35" name="Google Shape;435;p44"/>
              <p:cNvSpPr/>
              <p:nvPr/>
            </p:nvSpPr>
            <p:spPr>
              <a:xfrm>
                <a:off x="1760100" y="3910825"/>
                <a:ext cx="50100" cy="67100"/>
              </a:xfrm>
              <a:custGeom>
                <a:rect b="b" l="l" r="r" t="t"/>
                <a:pathLst>
                  <a:path extrusionOk="0" h="2684" w="2004">
                    <a:moveTo>
                      <a:pt x="0" y="1"/>
                    </a:moveTo>
                    <a:lnTo>
                      <a:pt x="0" y="2684"/>
                    </a:lnTo>
                    <a:lnTo>
                      <a:pt x="447" y="2684"/>
                    </a:lnTo>
                    <a:lnTo>
                      <a:pt x="447" y="1485"/>
                    </a:lnTo>
                    <a:lnTo>
                      <a:pt x="1556" y="1485"/>
                    </a:lnTo>
                    <a:lnTo>
                      <a:pt x="1556" y="2684"/>
                    </a:lnTo>
                    <a:lnTo>
                      <a:pt x="2004" y="2684"/>
                    </a:lnTo>
                    <a:lnTo>
                      <a:pt x="2004" y="1"/>
                    </a:lnTo>
                    <a:lnTo>
                      <a:pt x="1556" y="1"/>
                    </a:lnTo>
                    <a:lnTo>
                      <a:pt x="1556" y="1038"/>
                    </a:lnTo>
                    <a:lnTo>
                      <a:pt x="447" y="1038"/>
                    </a:lnTo>
                    <a:lnTo>
                      <a:pt x="4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36" name="Google Shape;436;p44"/>
              <p:cNvSpPr/>
              <p:nvPr/>
            </p:nvSpPr>
            <p:spPr>
              <a:xfrm>
                <a:off x="1868300" y="3910825"/>
                <a:ext cx="38950" cy="67100"/>
              </a:xfrm>
              <a:custGeom>
                <a:rect b="b" l="l" r="r" t="t"/>
                <a:pathLst>
                  <a:path extrusionOk="0" h="2684" w="1558">
                    <a:moveTo>
                      <a:pt x="1" y="1"/>
                    </a:moveTo>
                    <a:lnTo>
                      <a:pt x="1" y="2684"/>
                    </a:lnTo>
                    <a:lnTo>
                      <a:pt x="1557" y="2684"/>
                    </a:lnTo>
                    <a:lnTo>
                      <a:pt x="1557" y="2237"/>
                    </a:lnTo>
                    <a:lnTo>
                      <a:pt x="448" y="2237"/>
                    </a:lnTo>
                    <a:lnTo>
                      <a:pt x="448" y="1485"/>
                    </a:lnTo>
                    <a:lnTo>
                      <a:pt x="1414" y="1485"/>
                    </a:lnTo>
                    <a:lnTo>
                      <a:pt x="1414" y="1038"/>
                    </a:lnTo>
                    <a:lnTo>
                      <a:pt x="448" y="1038"/>
                    </a:lnTo>
                    <a:lnTo>
                      <a:pt x="448" y="358"/>
                    </a:lnTo>
                    <a:lnTo>
                      <a:pt x="1485" y="358"/>
                    </a:lnTo>
                    <a:lnTo>
                      <a:pt x="1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37" name="Google Shape;437;p44"/>
              <p:cNvSpPr/>
              <p:nvPr/>
            </p:nvSpPr>
            <p:spPr>
              <a:xfrm>
                <a:off x="1650075" y="4033800"/>
                <a:ext cx="55925" cy="68900"/>
              </a:xfrm>
              <a:custGeom>
                <a:rect b="b" l="l" r="r" t="t"/>
                <a:pathLst>
                  <a:path extrusionOk="0" h="2756" w="2237">
                    <a:moveTo>
                      <a:pt x="1414" y="1"/>
                    </a:moveTo>
                    <a:cubicBezTo>
                      <a:pt x="591" y="1"/>
                      <a:pt x="1" y="591"/>
                      <a:pt x="1" y="1414"/>
                    </a:cubicBezTo>
                    <a:cubicBezTo>
                      <a:pt x="1" y="1789"/>
                      <a:pt x="144" y="2147"/>
                      <a:pt x="376" y="2380"/>
                    </a:cubicBezTo>
                    <a:cubicBezTo>
                      <a:pt x="591" y="2594"/>
                      <a:pt x="967" y="2755"/>
                      <a:pt x="1342" y="2755"/>
                    </a:cubicBezTo>
                    <a:cubicBezTo>
                      <a:pt x="1718" y="2755"/>
                      <a:pt x="2022" y="2684"/>
                      <a:pt x="2165" y="2594"/>
                    </a:cubicBezTo>
                    <a:lnTo>
                      <a:pt x="2237" y="2594"/>
                    </a:lnTo>
                    <a:lnTo>
                      <a:pt x="2237" y="1253"/>
                    </a:lnTo>
                    <a:lnTo>
                      <a:pt x="1271" y="1253"/>
                    </a:lnTo>
                    <a:lnTo>
                      <a:pt x="1271" y="1628"/>
                    </a:lnTo>
                    <a:lnTo>
                      <a:pt x="1718" y="1628"/>
                    </a:lnTo>
                    <a:lnTo>
                      <a:pt x="1718" y="2308"/>
                    </a:lnTo>
                    <a:lnTo>
                      <a:pt x="1414" y="2308"/>
                    </a:lnTo>
                    <a:cubicBezTo>
                      <a:pt x="824" y="2308"/>
                      <a:pt x="448" y="1932"/>
                      <a:pt x="448" y="1414"/>
                    </a:cubicBezTo>
                    <a:cubicBezTo>
                      <a:pt x="448" y="806"/>
                      <a:pt x="824" y="448"/>
                      <a:pt x="1414" y="448"/>
                    </a:cubicBezTo>
                    <a:cubicBezTo>
                      <a:pt x="1718" y="448"/>
                      <a:pt x="1861" y="519"/>
                      <a:pt x="1933" y="519"/>
                    </a:cubicBezTo>
                    <a:lnTo>
                      <a:pt x="2022" y="591"/>
                    </a:lnTo>
                    <a:lnTo>
                      <a:pt x="2165" y="144"/>
                    </a:lnTo>
                    <a:lnTo>
                      <a:pt x="2094" y="144"/>
                    </a:lnTo>
                    <a:cubicBezTo>
                      <a:pt x="1933" y="72"/>
                      <a:pt x="1718" y="1"/>
                      <a:pt x="1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38" name="Google Shape;438;p44"/>
              <p:cNvSpPr/>
              <p:nvPr/>
            </p:nvSpPr>
            <p:spPr>
              <a:xfrm>
                <a:off x="1763675" y="4033800"/>
                <a:ext cx="44725" cy="67100"/>
              </a:xfrm>
              <a:custGeom>
                <a:rect b="b" l="l" r="r" t="t"/>
                <a:pathLst>
                  <a:path extrusionOk="0" h="2684" w="1789">
                    <a:moveTo>
                      <a:pt x="680" y="448"/>
                    </a:moveTo>
                    <a:cubicBezTo>
                      <a:pt x="1056" y="448"/>
                      <a:pt x="1199" y="591"/>
                      <a:pt x="1199" y="806"/>
                    </a:cubicBezTo>
                    <a:cubicBezTo>
                      <a:pt x="1199" y="1038"/>
                      <a:pt x="1056" y="1253"/>
                      <a:pt x="680" y="1253"/>
                    </a:cubicBezTo>
                    <a:lnTo>
                      <a:pt x="447" y="1253"/>
                    </a:lnTo>
                    <a:lnTo>
                      <a:pt x="447" y="448"/>
                    </a:lnTo>
                    <a:close/>
                    <a:moveTo>
                      <a:pt x="680" y="1"/>
                    </a:moveTo>
                    <a:cubicBezTo>
                      <a:pt x="447" y="1"/>
                      <a:pt x="233" y="72"/>
                      <a:pt x="0" y="72"/>
                    </a:cubicBezTo>
                    <a:lnTo>
                      <a:pt x="0" y="2684"/>
                    </a:lnTo>
                    <a:lnTo>
                      <a:pt x="447" y="2684"/>
                    </a:lnTo>
                    <a:lnTo>
                      <a:pt x="447" y="1628"/>
                    </a:lnTo>
                    <a:lnTo>
                      <a:pt x="680" y="1628"/>
                    </a:lnTo>
                    <a:cubicBezTo>
                      <a:pt x="966" y="1628"/>
                      <a:pt x="1056" y="1700"/>
                      <a:pt x="1127" y="2076"/>
                    </a:cubicBezTo>
                    <a:cubicBezTo>
                      <a:pt x="1199" y="2451"/>
                      <a:pt x="1270" y="2594"/>
                      <a:pt x="1270" y="2684"/>
                    </a:cubicBezTo>
                    <a:lnTo>
                      <a:pt x="1789" y="2684"/>
                    </a:lnTo>
                    <a:lnTo>
                      <a:pt x="1717" y="2594"/>
                    </a:lnTo>
                    <a:cubicBezTo>
                      <a:pt x="1717" y="2523"/>
                      <a:pt x="1646" y="2237"/>
                      <a:pt x="1574" y="1932"/>
                    </a:cubicBezTo>
                    <a:cubicBezTo>
                      <a:pt x="1503" y="1700"/>
                      <a:pt x="1413" y="1557"/>
                      <a:pt x="1270" y="1414"/>
                    </a:cubicBezTo>
                    <a:cubicBezTo>
                      <a:pt x="1503" y="1342"/>
                      <a:pt x="1646" y="1038"/>
                      <a:pt x="1646" y="806"/>
                    </a:cubicBezTo>
                    <a:cubicBezTo>
                      <a:pt x="1646" y="591"/>
                      <a:pt x="1574" y="358"/>
                      <a:pt x="1413" y="215"/>
                    </a:cubicBezTo>
                    <a:cubicBezTo>
                      <a:pt x="1270" y="72"/>
                      <a:pt x="1056" y="1"/>
                      <a:pt x="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39" name="Google Shape;439;p44"/>
              <p:cNvSpPr/>
              <p:nvPr/>
            </p:nvSpPr>
            <p:spPr>
              <a:xfrm>
                <a:off x="1868300" y="4035600"/>
                <a:ext cx="38950" cy="65300"/>
              </a:xfrm>
              <a:custGeom>
                <a:rect b="b" l="l" r="r" t="t"/>
                <a:pathLst>
                  <a:path extrusionOk="0" h="2612" w="1558">
                    <a:moveTo>
                      <a:pt x="1" y="0"/>
                    </a:moveTo>
                    <a:lnTo>
                      <a:pt x="1" y="2612"/>
                    </a:lnTo>
                    <a:lnTo>
                      <a:pt x="1557" y="2612"/>
                    </a:lnTo>
                    <a:lnTo>
                      <a:pt x="1557" y="2236"/>
                    </a:lnTo>
                    <a:lnTo>
                      <a:pt x="448" y="2236"/>
                    </a:lnTo>
                    <a:lnTo>
                      <a:pt x="448" y="1485"/>
                    </a:lnTo>
                    <a:lnTo>
                      <a:pt x="1414" y="1485"/>
                    </a:lnTo>
                    <a:lnTo>
                      <a:pt x="1414" y="1038"/>
                    </a:lnTo>
                    <a:lnTo>
                      <a:pt x="448" y="1038"/>
                    </a:lnTo>
                    <a:lnTo>
                      <a:pt x="448" y="376"/>
                    </a:lnTo>
                    <a:lnTo>
                      <a:pt x="1485" y="376"/>
                    </a:lnTo>
                    <a:lnTo>
                      <a:pt x="14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40" name="Google Shape;440;p44"/>
              <p:cNvSpPr/>
              <p:nvPr/>
            </p:nvSpPr>
            <p:spPr>
              <a:xfrm>
                <a:off x="1972500" y="4035600"/>
                <a:ext cx="38925" cy="65300"/>
              </a:xfrm>
              <a:custGeom>
                <a:rect b="b" l="l" r="r" t="t"/>
                <a:pathLst>
                  <a:path extrusionOk="0" h="2612" w="1557">
                    <a:moveTo>
                      <a:pt x="1" y="0"/>
                    </a:moveTo>
                    <a:lnTo>
                      <a:pt x="1" y="2612"/>
                    </a:lnTo>
                    <a:lnTo>
                      <a:pt x="1557" y="2612"/>
                    </a:lnTo>
                    <a:lnTo>
                      <a:pt x="1557" y="2236"/>
                    </a:lnTo>
                    <a:lnTo>
                      <a:pt x="448" y="2236"/>
                    </a:lnTo>
                    <a:lnTo>
                      <a:pt x="448" y="1485"/>
                    </a:lnTo>
                    <a:lnTo>
                      <a:pt x="1414" y="1485"/>
                    </a:lnTo>
                    <a:lnTo>
                      <a:pt x="1414" y="1038"/>
                    </a:lnTo>
                    <a:lnTo>
                      <a:pt x="448" y="1038"/>
                    </a:lnTo>
                    <a:lnTo>
                      <a:pt x="448" y="376"/>
                    </a:lnTo>
                    <a:lnTo>
                      <a:pt x="1485" y="376"/>
                    </a:lnTo>
                    <a:lnTo>
                      <a:pt x="14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41" name="Google Shape;441;p44"/>
              <p:cNvSpPr/>
              <p:nvPr/>
            </p:nvSpPr>
            <p:spPr>
              <a:xfrm>
                <a:off x="2071325" y="4035600"/>
                <a:ext cx="51900" cy="65300"/>
              </a:xfrm>
              <a:custGeom>
                <a:rect b="b" l="l" r="r" t="t"/>
                <a:pathLst>
                  <a:path extrusionOk="0" h="2612" w="2076">
                    <a:moveTo>
                      <a:pt x="1" y="0"/>
                    </a:moveTo>
                    <a:lnTo>
                      <a:pt x="1" y="2612"/>
                    </a:lnTo>
                    <a:lnTo>
                      <a:pt x="448" y="2612"/>
                    </a:lnTo>
                    <a:lnTo>
                      <a:pt x="448" y="1485"/>
                    </a:lnTo>
                    <a:lnTo>
                      <a:pt x="448" y="734"/>
                    </a:lnTo>
                    <a:cubicBezTo>
                      <a:pt x="519" y="966"/>
                      <a:pt x="663" y="1109"/>
                      <a:pt x="824" y="1342"/>
                    </a:cubicBezTo>
                    <a:lnTo>
                      <a:pt x="1628" y="2612"/>
                    </a:lnTo>
                    <a:lnTo>
                      <a:pt x="2076" y="2612"/>
                    </a:lnTo>
                    <a:lnTo>
                      <a:pt x="2076" y="0"/>
                    </a:lnTo>
                    <a:lnTo>
                      <a:pt x="1557" y="0"/>
                    </a:lnTo>
                    <a:lnTo>
                      <a:pt x="1557" y="1109"/>
                    </a:lnTo>
                    <a:cubicBezTo>
                      <a:pt x="1557" y="1342"/>
                      <a:pt x="1557" y="1556"/>
                      <a:pt x="1628" y="1789"/>
                    </a:cubicBezTo>
                    <a:cubicBezTo>
                      <a:pt x="1485" y="1628"/>
                      <a:pt x="1414" y="1485"/>
                      <a:pt x="1342" y="1270"/>
                    </a:cubicBezTo>
                    <a:lnTo>
                      <a:pt x="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42" name="Google Shape;442;p44"/>
              <p:cNvSpPr/>
              <p:nvPr/>
            </p:nvSpPr>
            <p:spPr>
              <a:xfrm>
                <a:off x="1650075" y="4160350"/>
                <a:ext cx="42975" cy="67100"/>
              </a:xfrm>
              <a:custGeom>
                <a:rect b="b" l="l" r="r" t="t"/>
                <a:pathLst>
                  <a:path extrusionOk="0" h="2684" w="1719">
                    <a:moveTo>
                      <a:pt x="967" y="1"/>
                    </a:moveTo>
                    <a:cubicBezTo>
                      <a:pt x="448" y="1"/>
                      <a:pt x="72" y="305"/>
                      <a:pt x="72" y="752"/>
                    </a:cubicBezTo>
                    <a:cubicBezTo>
                      <a:pt x="72" y="1110"/>
                      <a:pt x="305" y="1342"/>
                      <a:pt x="752" y="1485"/>
                    </a:cubicBezTo>
                    <a:cubicBezTo>
                      <a:pt x="1128" y="1646"/>
                      <a:pt x="1199" y="1789"/>
                      <a:pt x="1199" y="1933"/>
                    </a:cubicBezTo>
                    <a:cubicBezTo>
                      <a:pt x="1199" y="2165"/>
                      <a:pt x="1038" y="2308"/>
                      <a:pt x="752" y="2308"/>
                    </a:cubicBezTo>
                    <a:cubicBezTo>
                      <a:pt x="591" y="2308"/>
                      <a:pt x="376" y="2237"/>
                      <a:pt x="233" y="2165"/>
                    </a:cubicBezTo>
                    <a:lnTo>
                      <a:pt x="144" y="2094"/>
                    </a:lnTo>
                    <a:lnTo>
                      <a:pt x="1" y="2541"/>
                    </a:lnTo>
                    <a:lnTo>
                      <a:pt x="72" y="2541"/>
                    </a:lnTo>
                    <a:cubicBezTo>
                      <a:pt x="233" y="2612"/>
                      <a:pt x="448" y="2684"/>
                      <a:pt x="752" y="2684"/>
                    </a:cubicBezTo>
                    <a:cubicBezTo>
                      <a:pt x="1414" y="2684"/>
                      <a:pt x="1718" y="2308"/>
                      <a:pt x="1718" y="1933"/>
                    </a:cubicBezTo>
                    <a:cubicBezTo>
                      <a:pt x="1718" y="1557"/>
                      <a:pt x="1485" y="1271"/>
                      <a:pt x="967" y="1110"/>
                    </a:cubicBezTo>
                    <a:cubicBezTo>
                      <a:pt x="681" y="967"/>
                      <a:pt x="520" y="895"/>
                      <a:pt x="520" y="663"/>
                    </a:cubicBezTo>
                    <a:cubicBezTo>
                      <a:pt x="520" y="519"/>
                      <a:pt x="681" y="376"/>
                      <a:pt x="967" y="376"/>
                    </a:cubicBezTo>
                    <a:cubicBezTo>
                      <a:pt x="1128" y="376"/>
                      <a:pt x="1271" y="448"/>
                      <a:pt x="1414" y="519"/>
                    </a:cubicBezTo>
                    <a:lnTo>
                      <a:pt x="1485" y="519"/>
                    </a:lnTo>
                    <a:lnTo>
                      <a:pt x="1575" y="144"/>
                    </a:lnTo>
                    <a:lnTo>
                      <a:pt x="1575" y="72"/>
                    </a:lnTo>
                    <a:cubicBezTo>
                      <a:pt x="1485" y="72"/>
                      <a:pt x="1271" y="1"/>
                      <a:pt x="9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43" name="Google Shape;443;p44"/>
              <p:cNvSpPr/>
              <p:nvPr/>
            </p:nvSpPr>
            <p:spPr>
              <a:xfrm>
                <a:off x="1765450" y="4160350"/>
                <a:ext cx="39375" cy="67100"/>
              </a:xfrm>
              <a:custGeom>
                <a:rect b="b" l="l" r="r" t="t"/>
                <a:pathLst>
                  <a:path extrusionOk="0" h="2684" w="1575">
                    <a:moveTo>
                      <a:pt x="1" y="1"/>
                    </a:moveTo>
                    <a:lnTo>
                      <a:pt x="1" y="2684"/>
                    </a:lnTo>
                    <a:lnTo>
                      <a:pt x="1575" y="2684"/>
                    </a:lnTo>
                    <a:lnTo>
                      <a:pt x="1575" y="2237"/>
                    </a:lnTo>
                    <a:lnTo>
                      <a:pt x="448" y="2237"/>
                    </a:lnTo>
                    <a:lnTo>
                      <a:pt x="448" y="1485"/>
                    </a:lnTo>
                    <a:lnTo>
                      <a:pt x="1503" y="1485"/>
                    </a:lnTo>
                    <a:lnTo>
                      <a:pt x="1503" y="1110"/>
                    </a:lnTo>
                    <a:lnTo>
                      <a:pt x="448" y="1110"/>
                    </a:lnTo>
                    <a:lnTo>
                      <a:pt x="448" y="448"/>
                    </a:lnTo>
                    <a:lnTo>
                      <a:pt x="1503" y="448"/>
                    </a:lnTo>
                    <a:lnTo>
                      <a:pt x="1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44" name="Google Shape;444;p44"/>
              <p:cNvSpPr/>
              <p:nvPr/>
            </p:nvSpPr>
            <p:spPr>
              <a:xfrm>
                <a:off x="1868300" y="4160350"/>
                <a:ext cx="38950" cy="67100"/>
              </a:xfrm>
              <a:custGeom>
                <a:rect b="b" l="l" r="r" t="t"/>
                <a:pathLst>
                  <a:path extrusionOk="0" h="2684" w="1558">
                    <a:moveTo>
                      <a:pt x="1" y="1"/>
                    </a:moveTo>
                    <a:lnTo>
                      <a:pt x="1" y="2684"/>
                    </a:lnTo>
                    <a:lnTo>
                      <a:pt x="1557" y="2684"/>
                    </a:lnTo>
                    <a:lnTo>
                      <a:pt x="1557" y="2237"/>
                    </a:lnTo>
                    <a:lnTo>
                      <a:pt x="448" y="2237"/>
                    </a:lnTo>
                    <a:lnTo>
                      <a:pt x="448" y="1485"/>
                    </a:lnTo>
                    <a:lnTo>
                      <a:pt x="1414" y="1485"/>
                    </a:lnTo>
                    <a:lnTo>
                      <a:pt x="1414" y="1110"/>
                    </a:lnTo>
                    <a:lnTo>
                      <a:pt x="448" y="1110"/>
                    </a:lnTo>
                    <a:lnTo>
                      <a:pt x="448" y="448"/>
                    </a:lnTo>
                    <a:lnTo>
                      <a:pt x="1485" y="448"/>
                    </a:lnTo>
                    <a:lnTo>
                      <a:pt x="1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45" name="Google Shape;445;p44"/>
              <p:cNvSpPr/>
              <p:nvPr/>
            </p:nvSpPr>
            <p:spPr>
              <a:xfrm>
                <a:off x="1972500" y="4160350"/>
                <a:ext cx="55925" cy="67100"/>
              </a:xfrm>
              <a:custGeom>
                <a:rect b="b" l="l" r="r" t="t"/>
                <a:pathLst>
                  <a:path extrusionOk="0" h="2684" w="2237">
                    <a:moveTo>
                      <a:pt x="752" y="376"/>
                    </a:moveTo>
                    <a:cubicBezTo>
                      <a:pt x="1110" y="376"/>
                      <a:pt x="1342" y="448"/>
                      <a:pt x="1485" y="663"/>
                    </a:cubicBezTo>
                    <a:cubicBezTo>
                      <a:pt x="1646" y="824"/>
                      <a:pt x="1718" y="1038"/>
                      <a:pt x="1718" y="1271"/>
                    </a:cubicBezTo>
                    <a:cubicBezTo>
                      <a:pt x="1718" y="1933"/>
                      <a:pt x="1342" y="2308"/>
                      <a:pt x="752" y="2308"/>
                    </a:cubicBezTo>
                    <a:lnTo>
                      <a:pt x="448" y="2308"/>
                    </a:lnTo>
                    <a:lnTo>
                      <a:pt x="448" y="448"/>
                    </a:lnTo>
                    <a:cubicBezTo>
                      <a:pt x="519" y="376"/>
                      <a:pt x="591" y="376"/>
                      <a:pt x="752" y="376"/>
                    </a:cubicBezTo>
                    <a:close/>
                    <a:moveTo>
                      <a:pt x="752" y="1"/>
                    </a:moveTo>
                    <a:cubicBezTo>
                      <a:pt x="519" y="1"/>
                      <a:pt x="305" y="1"/>
                      <a:pt x="72" y="72"/>
                    </a:cubicBezTo>
                    <a:lnTo>
                      <a:pt x="1" y="72"/>
                    </a:lnTo>
                    <a:lnTo>
                      <a:pt x="1" y="2684"/>
                    </a:lnTo>
                    <a:lnTo>
                      <a:pt x="662" y="2684"/>
                    </a:lnTo>
                    <a:cubicBezTo>
                      <a:pt x="1199" y="2684"/>
                      <a:pt x="1557" y="2541"/>
                      <a:pt x="1789" y="2308"/>
                    </a:cubicBezTo>
                    <a:cubicBezTo>
                      <a:pt x="2093" y="2094"/>
                      <a:pt x="2237" y="1718"/>
                      <a:pt x="2237" y="1271"/>
                    </a:cubicBezTo>
                    <a:cubicBezTo>
                      <a:pt x="2237" y="895"/>
                      <a:pt x="2093" y="591"/>
                      <a:pt x="1789" y="305"/>
                    </a:cubicBezTo>
                    <a:cubicBezTo>
                      <a:pt x="1557" y="72"/>
                      <a:pt x="1271" y="1"/>
                      <a:pt x="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grpSp>
        <p:sp>
          <p:nvSpPr>
            <p:cNvPr id="446" name="Google Shape;446;p44"/>
            <p:cNvSpPr/>
            <p:nvPr/>
          </p:nvSpPr>
          <p:spPr>
            <a:xfrm>
              <a:off x="6285176" y="1779853"/>
              <a:ext cx="171692" cy="410813"/>
            </a:xfrm>
            <a:custGeom>
              <a:rect b="b" l="l" r="r" t="t"/>
              <a:pathLst>
                <a:path extrusionOk="0" h="13184" w="5510">
                  <a:moveTo>
                    <a:pt x="2541" y="662"/>
                  </a:moveTo>
                  <a:lnTo>
                    <a:pt x="2541" y="4097"/>
                  </a:lnTo>
                  <a:lnTo>
                    <a:pt x="680" y="2308"/>
                  </a:lnTo>
                  <a:cubicBezTo>
                    <a:pt x="895" y="1414"/>
                    <a:pt x="1646" y="823"/>
                    <a:pt x="2541" y="662"/>
                  </a:cubicBezTo>
                  <a:close/>
                  <a:moveTo>
                    <a:pt x="2988" y="662"/>
                  </a:moveTo>
                  <a:cubicBezTo>
                    <a:pt x="3882" y="823"/>
                    <a:pt x="4615" y="1414"/>
                    <a:pt x="4848" y="2308"/>
                  </a:cubicBezTo>
                  <a:lnTo>
                    <a:pt x="2988" y="4097"/>
                  </a:lnTo>
                  <a:lnTo>
                    <a:pt x="2988" y="662"/>
                  </a:lnTo>
                  <a:close/>
                  <a:moveTo>
                    <a:pt x="591" y="2898"/>
                  </a:moveTo>
                  <a:lnTo>
                    <a:pt x="2541" y="4776"/>
                  </a:lnTo>
                  <a:lnTo>
                    <a:pt x="2541" y="7299"/>
                  </a:lnTo>
                  <a:lnTo>
                    <a:pt x="591" y="5367"/>
                  </a:lnTo>
                  <a:lnTo>
                    <a:pt x="591" y="2898"/>
                  </a:lnTo>
                  <a:close/>
                  <a:moveTo>
                    <a:pt x="4920" y="2898"/>
                  </a:moveTo>
                  <a:lnTo>
                    <a:pt x="4920" y="5367"/>
                  </a:lnTo>
                  <a:lnTo>
                    <a:pt x="2988" y="7299"/>
                  </a:lnTo>
                  <a:lnTo>
                    <a:pt x="2988" y="4776"/>
                  </a:lnTo>
                  <a:lnTo>
                    <a:pt x="4920" y="2898"/>
                  </a:lnTo>
                  <a:close/>
                  <a:moveTo>
                    <a:pt x="591" y="6029"/>
                  </a:moveTo>
                  <a:lnTo>
                    <a:pt x="2541" y="7978"/>
                  </a:lnTo>
                  <a:lnTo>
                    <a:pt x="2541" y="9534"/>
                  </a:lnTo>
                  <a:cubicBezTo>
                    <a:pt x="1485" y="9391"/>
                    <a:pt x="591" y="8497"/>
                    <a:pt x="591" y="7370"/>
                  </a:cubicBezTo>
                  <a:lnTo>
                    <a:pt x="591" y="6029"/>
                  </a:lnTo>
                  <a:close/>
                  <a:moveTo>
                    <a:pt x="4920" y="6029"/>
                  </a:moveTo>
                  <a:lnTo>
                    <a:pt x="4920" y="7370"/>
                  </a:lnTo>
                  <a:cubicBezTo>
                    <a:pt x="4920" y="8497"/>
                    <a:pt x="4025" y="9391"/>
                    <a:pt x="2988" y="9534"/>
                  </a:cubicBezTo>
                  <a:lnTo>
                    <a:pt x="2988" y="7907"/>
                  </a:lnTo>
                  <a:lnTo>
                    <a:pt x="4920" y="6029"/>
                  </a:lnTo>
                  <a:close/>
                  <a:moveTo>
                    <a:pt x="2755" y="1"/>
                  </a:moveTo>
                  <a:cubicBezTo>
                    <a:pt x="1271" y="1"/>
                    <a:pt x="1" y="1271"/>
                    <a:pt x="1" y="2827"/>
                  </a:cubicBezTo>
                  <a:lnTo>
                    <a:pt x="1" y="7370"/>
                  </a:lnTo>
                  <a:cubicBezTo>
                    <a:pt x="1" y="8801"/>
                    <a:pt x="1127" y="9982"/>
                    <a:pt x="2541" y="10143"/>
                  </a:cubicBezTo>
                  <a:lnTo>
                    <a:pt x="2541" y="12897"/>
                  </a:lnTo>
                  <a:cubicBezTo>
                    <a:pt x="2541" y="13040"/>
                    <a:pt x="2612" y="13183"/>
                    <a:pt x="2755" y="13183"/>
                  </a:cubicBezTo>
                  <a:cubicBezTo>
                    <a:pt x="2916" y="13183"/>
                    <a:pt x="2988" y="13040"/>
                    <a:pt x="2988" y="12897"/>
                  </a:cubicBezTo>
                  <a:lnTo>
                    <a:pt x="2988" y="10143"/>
                  </a:lnTo>
                  <a:cubicBezTo>
                    <a:pt x="4401" y="10053"/>
                    <a:pt x="5510" y="8873"/>
                    <a:pt x="5510" y="7370"/>
                  </a:cubicBezTo>
                  <a:lnTo>
                    <a:pt x="5510" y="2827"/>
                  </a:lnTo>
                  <a:cubicBezTo>
                    <a:pt x="5510" y="1271"/>
                    <a:pt x="4258" y="1"/>
                    <a:pt x="27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grpSp>
      <p:sp>
        <p:nvSpPr>
          <p:cNvPr id="447" name="Google Shape;447;p44"/>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pic>
        <p:nvPicPr>
          <p:cNvPr id="448" name="Google Shape;448;p44"/>
          <p:cNvPicPr preferRelativeResize="0"/>
          <p:nvPr/>
        </p:nvPicPr>
        <p:blipFill>
          <a:blip r:embed="rId3">
            <a:alphaModFix/>
          </a:blip>
          <a:stretch>
            <a:fillRect/>
          </a:stretch>
        </p:blipFill>
        <p:spPr>
          <a:xfrm>
            <a:off x="1218325" y="1356100"/>
            <a:ext cx="3867150" cy="1181100"/>
          </a:xfrm>
          <a:prstGeom prst="rect">
            <a:avLst/>
          </a:prstGeom>
          <a:noFill/>
          <a:ln>
            <a:noFill/>
          </a:ln>
        </p:spPr>
      </p:pic>
      <p:pic>
        <p:nvPicPr>
          <p:cNvPr id="449" name="Google Shape;449;p44"/>
          <p:cNvPicPr preferRelativeResize="0"/>
          <p:nvPr/>
        </p:nvPicPr>
        <p:blipFill rotWithShape="1">
          <a:blip r:embed="rId4">
            <a:alphaModFix/>
          </a:blip>
          <a:srcRect b="16973" l="0" r="0" t="17692"/>
          <a:stretch/>
        </p:blipFill>
        <p:spPr>
          <a:xfrm>
            <a:off x="1218325" y="2921900"/>
            <a:ext cx="4409501" cy="16205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F1EC"/>
        </a:solidFill>
      </p:bgPr>
    </p:bg>
    <p:spTree>
      <p:nvGrpSpPr>
        <p:cNvPr id="453" name="Shape 453"/>
        <p:cNvGrpSpPr/>
        <p:nvPr/>
      </p:nvGrpSpPr>
      <p:grpSpPr>
        <a:xfrm>
          <a:off x="0" y="0"/>
          <a:ext cx="0" cy="0"/>
          <a:chOff x="0" y="0"/>
          <a:chExt cx="0" cy="0"/>
        </a:xfrm>
      </p:grpSpPr>
      <p:sp>
        <p:nvSpPr>
          <p:cNvPr id="454" name="Google Shape;454;p45"/>
          <p:cNvSpPr txBox="1"/>
          <p:nvPr>
            <p:ph type="ctrTitle"/>
          </p:nvPr>
        </p:nvSpPr>
        <p:spPr>
          <a:xfrm>
            <a:off x="1218325" y="88400"/>
            <a:ext cx="6199200" cy="73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s"/>
              <a:t>Tecnologies</a:t>
            </a:r>
            <a:endParaRPr b="1"/>
          </a:p>
        </p:txBody>
      </p:sp>
      <p:sp>
        <p:nvSpPr>
          <p:cNvPr id="455" name="Google Shape;455;p45"/>
          <p:cNvSpPr txBox="1"/>
          <p:nvPr>
            <p:ph idx="1" type="subTitle"/>
          </p:nvPr>
        </p:nvSpPr>
        <p:spPr>
          <a:xfrm>
            <a:off x="381900" y="1134025"/>
            <a:ext cx="5656800" cy="3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8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8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p:txBody>
      </p:sp>
      <p:grpSp>
        <p:nvGrpSpPr>
          <p:cNvPr id="456" name="Google Shape;456;p45"/>
          <p:cNvGrpSpPr/>
          <p:nvPr/>
        </p:nvGrpSpPr>
        <p:grpSpPr>
          <a:xfrm>
            <a:off x="6285176" y="1771748"/>
            <a:ext cx="840649" cy="418918"/>
            <a:chOff x="6285176" y="1771748"/>
            <a:chExt cx="840649" cy="418918"/>
          </a:xfrm>
        </p:grpSpPr>
        <p:sp>
          <p:nvSpPr>
            <p:cNvPr id="457" name="Google Shape;457;p45"/>
            <p:cNvSpPr/>
            <p:nvPr/>
          </p:nvSpPr>
          <p:spPr>
            <a:xfrm>
              <a:off x="6315384" y="1771748"/>
              <a:ext cx="155843" cy="300882"/>
            </a:xfrm>
            <a:custGeom>
              <a:rect b="b" l="l" r="r" t="t"/>
              <a:pathLst>
                <a:path extrusionOk="0" h="11538" w="5975">
                  <a:moveTo>
                    <a:pt x="2987" y="1"/>
                  </a:moveTo>
                  <a:cubicBezTo>
                    <a:pt x="1342" y="1"/>
                    <a:pt x="0" y="1342"/>
                    <a:pt x="0" y="2970"/>
                  </a:cubicBezTo>
                  <a:lnTo>
                    <a:pt x="0" y="8569"/>
                  </a:lnTo>
                  <a:cubicBezTo>
                    <a:pt x="0" y="10196"/>
                    <a:pt x="1342" y="11538"/>
                    <a:pt x="2987" y="11538"/>
                  </a:cubicBezTo>
                  <a:cubicBezTo>
                    <a:pt x="4633" y="11538"/>
                    <a:pt x="5974" y="10196"/>
                    <a:pt x="5974" y="8569"/>
                  </a:cubicBezTo>
                  <a:lnTo>
                    <a:pt x="5974" y="2970"/>
                  </a:lnTo>
                  <a:cubicBezTo>
                    <a:pt x="5974" y="1342"/>
                    <a:pt x="4633" y="1"/>
                    <a:pt x="2987"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 name="Google Shape;458;p45"/>
            <p:cNvGrpSpPr/>
            <p:nvPr/>
          </p:nvGrpSpPr>
          <p:grpSpPr>
            <a:xfrm>
              <a:off x="6531636" y="1789617"/>
              <a:ext cx="594190" cy="394641"/>
              <a:chOff x="1646500" y="3910825"/>
              <a:chExt cx="476725" cy="316625"/>
            </a:xfrm>
          </p:grpSpPr>
          <p:sp>
            <p:nvSpPr>
              <p:cNvPr id="459" name="Google Shape;459;p45"/>
              <p:cNvSpPr/>
              <p:nvPr/>
            </p:nvSpPr>
            <p:spPr>
              <a:xfrm>
                <a:off x="1646500" y="3910825"/>
                <a:ext cx="50125" cy="67100"/>
              </a:xfrm>
              <a:custGeom>
                <a:rect b="b" l="l" r="r" t="t"/>
                <a:pathLst>
                  <a:path extrusionOk="0" h="2684" w="2005">
                    <a:moveTo>
                      <a:pt x="1" y="1"/>
                    </a:moveTo>
                    <a:lnTo>
                      <a:pt x="1" y="358"/>
                    </a:lnTo>
                    <a:lnTo>
                      <a:pt x="734" y="358"/>
                    </a:lnTo>
                    <a:lnTo>
                      <a:pt x="734" y="2684"/>
                    </a:lnTo>
                    <a:lnTo>
                      <a:pt x="1271" y="2684"/>
                    </a:lnTo>
                    <a:lnTo>
                      <a:pt x="1271" y="358"/>
                    </a:lnTo>
                    <a:lnTo>
                      <a:pt x="2004" y="358"/>
                    </a:lnTo>
                    <a:lnTo>
                      <a:pt x="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60" name="Google Shape;460;p45"/>
              <p:cNvSpPr/>
              <p:nvPr/>
            </p:nvSpPr>
            <p:spPr>
              <a:xfrm>
                <a:off x="1760100" y="3910825"/>
                <a:ext cx="50100" cy="67100"/>
              </a:xfrm>
              <a:custGeom>
                <a:rect b="b" l="l" r="r" t="t"/>
                <a:pathLst>
                  <a:path extrusionOk="0" h="2684" w="2004">
                    <a:moveTo>
                      <a:pt x="0" y="1"/>
                    </a:moveTo>
                    <a:lnTo>
                      <a:pt x="0" y="2684"/>
                    </a:lnTo>
                    <a:lnTo>
                      <a:pt x="447" y="2684"/>
                    </a:lnTo>
                    <a:lnTo>
                      <a:pt x="447" y="1485"/>
                    </a:lnTo>
                    <a:lnTo>
                      <a:pt x="1556" y="1485"/>
                    </a:lnTo>
                    <a:lnTo>
                      <a:pt x="1556" y="2684"/>
                    </a:lnTo>
                    <a:lnTo>
                      <a:pt x="2004" y="2684"/>
                    </a:lnTo>
                    <a:lnTo>
                      <a:pt x="2004" y="1"/>
                    </a:lnTo>
                    <a:lnTo>
                      <a:pt x="1556" y="1"/>
                    </a:lnTo>
                    <a:lnTo>
                      <a:pt x="1556" y="1038"/>
                    </a:lnTo>
                    <a:lnTo>
                      <a:pt x="447" y="1038"/>
                    </a:lnTo>
                    <a:lnTo>
                      <a:pt x="4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61" name="Google Shape;461;p45"/>
              <p:cNvSpPr/>
              <p:nvPr/>
            </p:nvSpPr>
            <p:spPr>
              <a:xfrm>
                <a:off x="1868300" y="3910825"/>
                <a:ext cx="38950" cy="67100"/>
              </a:xfrm>
              <a:custGeom>
                <a:rect b="b" l="l" r="r" t="t"/>
                <a:pathLst>
                  <a:path extrusionOk="0" h="2684" w="1558">
                    <a:moveTo>
                      <a:pt x="1" y="1"/>
                    </a:moveTo>
                    <a:lnTo>
                      <a:pt x="1" y="2684"/>
                    </a:lnTo>
                    <a:lnTo>
                      <a:pt x="1557" y="2684"/>
                    </a:lnTo>
                    <a:lnTo>
                      <a:pt x="1557" y="2237"/>
                    </a:lnTo>
                    <a:lnTo>
                      <a:pt x="448" y="2237"/>
                    </a:lnTo>
                    <a:lnTo>
                      <a:pt x="448" y="1485"/>
                    </a:lnTo>
                    <a:lnTo>
                      <a:pt x="1414" y="1485"/>
                    </a:lnTo>
                    <a:lnTo>
                      <a:pt x="1414" y="1038"/>
                    </a:lnTo>
                    <a:lnTo>
                      <a:pt x="448" y="1038"/>
                    </a:lnTo>
                    <a:lnTo>
                      <a:pt x="448" y="358"/>
                    </a:lnTo>
                    <a:lnTo>
                      <a:pt x="1485" y="358"/>
                    </a:lnTo>
                    <a:lnTo>
                      <a:pt x="1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62" name="Google Shape;462;p45"/>
              <p:cNvSpPr/>
              <p:nvPr/>
            </p:nvSpPr>
            <p:spPr>
              <a:xfrm>
                <a:off x="1650075" y="4033800"/>
                <a:ext cx="55925" cy="68900"/>
              </a:xfrm>
              <a:custGeom>
                <a:rect b="b" l="l" r="r" t="t"/>
                <a:pathLst>
                  <a:path extrusionOk="0" h="2756" w="2237">
                    <a:moveTo>
                      <a:pt x="1414" y="1"/>
                    </a:moveTo>
                    <a:cubicBezTo>
                      <a:pt x="591" y="1"/>
                      <a:pt x="1" y="591"/>
                      <a:pt x="1" y="1414"/>
                    </a:cubicBezTo>
                    <a:cubicBezTo>
                      <a:pt x="1" y="1789"/>
                      <a:pt x="144" y="2147"/>
                      <a:pt x="376" y="2380"/>
                    </a:cubicBezTo>
                    <a:cubicBezTo>
                      <a:pt x="591" y="2594"/>
                      <a:pt x="967" y="2755"/>
                      <a:pt x="1342" y="2755"/>
                    </a:cubicBezTo>
                    <a:cubicBezTo>
                      <a:pt x="1718" y="2755"/>
                      <a:pt x="2022" y="2684"/>
                      <a:pt x="2165" y="2594"/>
                    </a:cubicBezTo>
                    <a:lnTo>
                      <a:pt x="2237" y="2594"/>
                    </a:lnTo>
                    <a:lnTo>
                      <a:pt x="2237" y="1253"/>
                    </a:lnTo>
                    <a:lnTo>
                      <a:pt x="1271" y="1253"/>
                    </a:lnTo>
                    <a:lnTo>
                      <a:pt x="1271" y="1628"/>
                    </a:lnTo>
                    <a:lnTo>
                      <a:pt x="1718" y="1628"/>
                    </a:lnTo>
                    <a:lnTo>
                      <a:pt x="1718" y="2308"/>
                    </a:lnTo>
                    <a:lnTo>
                      <a:pt x="1414" y="2308"/>
                    </a:lnTo>
                    <a:cubicBezTo>
                      <a:pt x="824" y="2308"/>
                      <a:pt x="448" y="1932"/>
                      <a:pt x="448" y="1414"/>
                    </a:cubicBezTo>
                    <a:cubicBezTo>
                      <a:pt x="448" y="806"/>
                      <a:pt x="824" y="448"/>
                      <a:pt x="1414" y="448"/>
                    </a:cubicBezTo>
                    <a:cubicBezTo>
                      <a:pt x="1718" y="448"/>
                      <a:pt x="1861" y="519"/>
                      <a:pt x="1933" y="519"/>
                    </a:cubicBezTo>
                    <a:lnTo>
                      <a:pt x="2022" y="591"/>
                    </a:lnTo>
                    <a:lnTo>
                      <a:pt x="2165" y="144"/>
                    </a:lnTo>
                    <a:lnTo>
                      <a:pt x="2094" y="144"/>
                    </a:lnTo>
                    <a:cubicBezTo>
                      <a:pt x="1933" y="72"/>
                      <a:pt x="1718" y="1"/>
                      <a:pt x="1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63" name="Google Shape;463;p45"/>
              <p:cNvSpPr/>
              <p:nvPr/>
            </p:nvSpPr>
            <p:spPr>
              <a:xfrm>
                <a:off x="1763675" y="4033800"/>
                <a:ext cx="44725" cy="67100"/>
              </a:xfrm>
              <a:custGeom>
                <a:rect b="b" l="l" r="r" t="t"/>
                <a:pathLst>
                  <a:path extrusionOk="0" h="2684" w="1789">
                    <a:moveTo>
                      <a:pt x="680" y="448"/>
                    </a:moveTo>
                    <a:cubicBezTo>
                      <a:pt x="1056" y="448"/>
                      <a:pt x="1199" y="591"/>
                      <a:pt x="1199" y="806"/>
                    </a:cubicBezTo>
                    <a:cubicBezTo>
                      <a:pt x="1199" y="1038"/>
                      <a:pt x="1056" y="1253"/>
                      <a:pt x="680" y="1253"/>
                    </a:cubicBezTo>
                    <a:lnTo>
                      <a:pt x="447" y="1253"/>
                    </a:lnTo>
                    <a:lnTo>
                      <a:pt x="447" y="448"/>
                    </a:lnTo>
                    <a:close/>
                    <a:moveTo>
                      <a:pt x="680" y="1"/>
                    </a:moveTo>
                    <a:cubicBezTo>
                      <a:pt x="447" y="1"/>
                      <a:pt x="233" y="72"/>
                      <a:pt x="0" y="72"/>
                    </a:cubicBezTo>
                    <a:lnTo>
                      <a:pt x="0" y="2684"/>
                    </a:lnTo>
                    <a:lnTo>
                      <a:pt x="447" y="2684"/>
                    </a:lnTo>
                    <a:lnTo>
                      <a:pt x="447" y="1628"/>
                    </a:lnTo>
                    <a:lnTo>
                      <a:pt x="680" y="1628"/>
                    </a:lnTo>
                    <a:cubicBezTo>
                      <a:pt x="966" y="1628"/>
                      <a:pt x="1056" y="1700"/>
                      <a:pt x="1127" y="2076"/>
                    </a:cubicBezTo>
                    <a:cubicBezTo>
                      <a:pt x="1199" y="2451"/>
                      <a:pt x="1270" y="2594"/>
                      <a:pt x="1270" y="2684"/>
                    </a:cubicBezTo>
                    <a:lnTo>
                      <a:pt x="1789" y="2684"/>
                    </a:lnTo>
                    <a:lnTo>
                      <a:pt x="1717" y="2594"/>
                    </a:lnTo>
                    <a:cubicBezTo>
                      <a:pt x="1717" y="2523"/>
                      <a:pt x="1646" y="2237"/>
                      <a:pt x="1574" y="1932"/>
                    </a:cubicBezTo>
                    <a:cubicBezTo>
                      <a:pt x="1503" y="1700"/>
                      <a:pt x="1413" y="1557"/>
                      <a:pt x="1270" y="1414"/>
                    </a:cubicBezTo>
                    <a:cubicBezTo>
                      <a:pt x="1503" y="1342"/>
                      <a:pt x="1646" y="1038"/>
                      <a:pt x="1646" y="806"/>
                    </a:cubicBezTo>
                    <a:cubicBezTo>
                      <a:pt x="1646" y="591"/>
                      <a:pt x="1574" y="358"/>
                      <a:pt x="1413" y="215"/>
                    </a:cubicBezTo>
                    <a:cubicBezTo>
                      <a:pt x="1270" y="72"/>
                      <a:pt x="1056" y="1"/>
                      <a:pt x="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64" name="Google Shape;464;p45"/>
              <p:cNvSpPr/>
              <p:nvPr/>
            </p:nvSpPr>
            <p:spPr>
              <a:xfrm>
                <a:off x="1868300" y="4035600"/>
                <a:ext cx="38950" cy="65300"/>
              </a:xfrm>
              <a:custGeom>
                <a:rect b="b" l="l" r="r" t="t"/>
                <a:pathLst>
                  <a:path extrusionOk="0" h="2612" w="1558">
                    <a:moveTo>
                      <a:pt x="1" y="0"/>
                    </a:moveTo>
                    <a:lnTo>
                      <a:pt x="1" y="2612"/>
                    </a:lnTo>
                    <a:lnTo>
                      <a:pt x="1557" y="2612"/>
                    </a:lnTo>
                    <a:lnTo>
                      <a:pt x="1557" y="2236"/>
                    </a:lnTo>
                    <a:lnTo>
                      <a:pt x="448" y="2236"/>
                    </a:lnTo>
                    <a:lnTo>
                      <a:pt x="448" y="1485"/>
                    </a:lnTo>
                    <a:lnTo>
                      <a:pt x="1414" y="1485"/>
                    </a:lnTo>
                    <a:lnTo>
                      <a:pt x="1414" y="1038"/>
                    </a:lnTo>
                    <a:lnTo>
                      <a:pt x="448" y="1038"/>
                    </a:lnTo>
                    <a:lnTo>
                      <a:pt x="448" y="376"/>
                    </a:lnTo>
                    <a:lnTo>
                      <a:pt x="1485" y="376"/>
                    </a:lnTo>
                    <a:lnTo>
                      <a:pt x="14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65" name="Google Shape;465;p45"/>
              <p:cNvSpPr/>
              <p:nvPr/>
            </p:nvSpPr>
            <p:spPr>
              <a:xfrm>
                <a:off x="1972500" y="4035600"/>
                <a:ext cx="38925" cy="65300"/>
              </a:xfrm>
              <a:custGeom>
                <a:rect b="b" l="l" r="r" t="t"/>
                <a:pathLst>
                  <a:path extrusionOk="0" h="2612" w="1557">
                    <a:moveTo>
                      <a:pt x="1" y="0"/>
                    </a:moveTo>
                    <a:lnTo>
                      <a:pt x="1" y="2612"/>
                    </a:lnTo>
                    <a:lnTo>
                      <a:pt x="1557" y="2612"/>
                    </a:lnTo>
                    <a:lnTo>
                      <a:pt x="1557" y="2236"/>
                    </a:lnTo>
                    <a:lnTo>
                      <a:pt x="448" y="2236"/>
                    </a:lnTo>
                    <a:lnTo>
                      <a:pt x="448" y="1485"/>
                    </a:lnTo>
                    <a:lnTo>
                      <a:pt x="1414" y="1485"/>
                    </a:lnTo>
                    <a:lnTo>
                      <a:pt x="1414" y="1038"/>
                    </a:lnTo>
                    <a:lnTo>
                      <a:pt x="448" y="1038"/>
                    </a:lnTo>
                    <a:lnTo>
                      <a:pt x="448" y="376"/>
                    </a:lnTo>
                    <a:lnTo>
                      <a:pt x="1485" y="376"/>
                    </a:lnTo>
                    <a:lnTo>
                      <a:pt x="14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66" name="Google Shape;466;p45"/>
              <p:cNvSpPr/>
              <p:nvPr/>
            </p:nvSpPr>
            <p:spPr>
              <a:xfrm>
                <a:off x="2071325" y="4035600"/>
                <a:ext cx="51900" cy="65300"/>
              </a:xfrm>
              <a:custGeom>
                <a:rect b="b" l="l" r="r" t="t"/>
                <a:pathLst>
                  <a:path extrusionOk="0" h="2612" w="2076">
                    <a:moveTo>
                      <a:pt x="1" y="0"/>
                    </a:moveTo>
                    <a:lnTo>
                      <a:pt x="1" y="2612"/>
                    </a:lnTo>
                    <a:lnTo>
                      <a:pt x="448" y="2612"/>
                    </a:lnTo>
                    <a:lnTo>
                      <a:pt x="448" y="1485"/>
                    </a:lnTo>
                    <a:lnTo>
                      <a:pt x="448" y="734"/>
                    </a:lnTo>
                    <a:cubicBezTo>
                      <a:pt x="519" y="966"/>
                      <a:pt x="663" y="1109"/>
                      <a:pt x="824" y="1342"/>
                    </a:cubicBezTo>
                    <a:lnTo>
                      <a:pt x="1628" y="2612"/>
                    </a:lnTo>
                    <a:lnTo>
                      <a:pt x="2076" y="2612"/>
                    </a:lnTo>
                    <a:lnTo>
                      <a:pt x="2076" y="0"/>
                    </a:lnTo>
                    <a:lnTo>
                      <a:pt x="1557" y="0"/>
                    </a:lnTo>
                    <a:lnTo>
                      <a:pt x="1557" y="1109"/>
                    </a:lnTo>
                    <a:cubicBezTo>
                      <a:pt x="1557" y="1342"/>
                      <a:pt x="1557" y="1556"/>
                      <a:pt x="1628" y="1789"/>
                    </a:cubicBezTo>
                    <a:cubicBezTo>
                      <a:pt x="1485" y="1628"/>
                      <a:pt x="1414" y="1485"/>
                      <a:pt x="1342" y="1270"/>
                    </a:cubicBezTo>
                    <a:lnTo>
                      <a:pt x="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67" name="Google Shape;467;p45"/>
              <p:cNvSpPr/>
              <p:nvPr/>
            </p:nvSpPr>
            <p:spPr>
              <a:xfrm>
                <a:off x="1650075" y="4160350"/>
                <a:ext cx="42975" cy="67100"/>
              </a:xfrm>
              <a:custGeom>
                <a:rect b="b" l="l" r="r" t="t"/>
                <a:pathLst>
                  <a:path extrusionOk="0" h="2684" w="1719">
                    <a:moveTo>
                      <a:pt x="967" y="1"/>
                    </a:moveTo>
                    <a:cubicBezTo>
                      <a:pt x="448" y="1"/>
                      <a:pt x="72" y="305"/>
                      <a:pt x="72" y="752"/>
                    </a:cubicBezTo>
                    <a:cubicBezTo>
                      <a:pt x="72" y="1110"/>
                      <a:pt x="305" y="1342"/>
                      <a:pt x="752" y="1485"/>
                    </a:cubicBezTo>
                    <a:cubicBezTo>
                      <a:pt x="1128" y="1646"/>
                      <a:pt x="1199" y="1789"/>
                      <a:pt x="1199" y="1933"/>
                    </a:cubicBezTo>
                    <a:cubicBezTo>
                      <a:pt x="1199" y="2165"/>
                      <a:pt x="1038" y="2308"/>
                      <a:pt x="752" y="2308"/>
                    </a:cubicBezTo>
                    <a:cubicBezTo>
                      <a:pt x="591" y="2308"/>
                      <a:pt x="376" y="2237"/>
                      <a:pt x="233" y="2165"/>
                    </a:cubicBezTo>
                    <a:lnTo>
                      <a:pt x="144" y="2094"/>
                    </a:lnTo>
                    <a:lnTo>
                      <a:pt x="1" y="2541"/>
                    </a:lnTo>
                    <a:lnTo>
                      <a:pt x="72" y="2541"/>
                    </a:lnTo>
                    <a:cubicBezTo>
                      <a:pt x="233" y="2612"/>
                      <a:pt x="448" y="2684"/>
                      <a:pt x="752" y="2684"/>
                    </a:cubicBezTo>
                    <a:cubicBezTo>
                      <a:pt x="1414" y="2684"/>
                      <a:pt x="1718" y="2308"/>
                      <a:pt x="1718" y="1933"/>
                    </a:cubicBezTo>
                    <a:cubicBezTo>
                      <a:pt x="1718" y="1557"/>
                      <a:pt x="1485" y="1271"/>
                      <a:pt x="967" y="1110"/>
                    </a:cubicBezTo>
                    <a:cubicBezTo>
                      <a:pt x="681" y="967"/>
                      <a:pt x="520" y="895"/>
                      <a:pt x="520" y="663"/>
                    </a:cubicBezTo>
                    <a:cubicBezTo>
                      <a:pt x="520" y="519"/>
                      <a:pt x="681" y="376"/>
                      <a:pt x="967" y="376"/>
                    </a:cubicBezTo>
                    <a:cubicBezTo>
                      <a:pt x="1128" y="376"/>
                      <a:pt x="1271" y="448"/>
                      <a:pt x="1414" y="519"/>
                    </a:cubicBezTo>
                    <a:lnTo>
                      <a:pt x="1485" y="519"/>
                    </a:lnTo>
                    <a:lnTo>
                      <a:pt x="1575" y="144"/>
                    </a:lnTo>
                    <a:lnTo>
                      <a:pt x="1575" y="72"/>
                    </a:lnTo>
                    <a:cubicBezTo>
                      <a:pt x="1485" y="72"/>
                      <a:pt x="1271" y="1"/>
                      <a:pt x="9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68" name="Google Shape;468;p45"/>
              <p:cNvSpPr/>
              <p:nvPr/>
            </p:nvSpPr>
            <p:spPr>
              <a:xfrm>
                <a:off x="1765450" y="4160350"/>
                <a:ext cx="39375" cy="67100"/>
              </a:xfrm>
              <a:custGeom>
                <a:rect b="b" l="l" r="r" t="t"/>
                <a:pathLst>
                  <a:path extrusionOk="0" h="2684" w="1575">
                    <a:moveTo>
                      <a:pt x="1" y="1"/>
                    </a:moveTo>
                    <a:lnTo>
                      <a:pt x="1" y="2684"/>
                    </a:lnTo>
                    <a:lnTo>
                      <a:pt x="1575" y="2684"/>
                    </a:lnTo>
                    <a:lnTo>
                      <a:pt x="1575" y="2237"/>
                    </a:lnTo>
                    <a:lnTo>
                      <a:pt x="448" y="2237"/>
                    </a:lnTo>
                    <a:lnTo>
                      <a:pt x="448" y="1485"/>
                    </a:lnTo>
                    <a:lnTo>
                      <a:pt x="1503" y="1485"/>
                    </a:lnTo>
                    <a:lnTo>
                      <a:pt x="1503" y="1110"/>
                    </a:lnTo>
                    <a:lnTo>
                      <a:pt x="448" y="1110"/>
                    </a:lnTo>
                    <a:lnTo>
                      <a:pt x="448" y="448"/>
                    </a:lnTo>
                    <a:lnTo>
                      <a:pt x="1503" y="448"/>
                    </a:lnTo>
                    <a:lnTo>
                      <a:pt x="1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69" name="Google Shape;469;p45"/>
              <p:cNvSpPr/>
              <p:nvPr/>
            </p:nvSpPr>
            <p:spPr>
              <a:xfrm>
                <a:off x="1868300" y="4160350"/>
                <a:ext cx="38950" cy="67100"/>
              </a:xfrm>
              <a:custGeom>
                <a:rect b="b" l="l" r="r" t="t"/>
                <a:pathLst>
                  <a:path extrusionOk="0" h="2684" w="1558">
                    <a:moveTo>
                      <a:pt x="1" y="1"/>
                    </a:moveTo>
                    <a:lnTo>
                      <a:pt x="1" y="2684"/>
                    </a:lnTo>
                    <a:lnTo>
                      <a:pt x="1557" y="2684"/>
                    </a:lnTo>
                    <a:lnTo>
                      <a:pt x="1557" y="2237"/>
                    </a:lnTo>
                    <a:lnTo>
                      <a:pt x="448" y="2237"/>
                    </a:lnTo>
                    <a:lnTo>
                      <a:pt x="448" y="1485"/>
                    </a:lnTo>
                    <a:lnTo>
                      <a:pt x="1414" y="1485"/>
                    </a:lnTo>
                    <a:lnTo>
                      <a:pt x="1414" y="1110"/>
                    </a:lnTo>
                    <a:lnTo>
                      <a:pt x="448" y="1110"/>
                    </a:lnTo>
                    <a:lnTo>
                      <a:pt x="448" y="448"/>
                    </a:lnTo>
                    <a:lnTo>
                      <a:pt x="1485" y="448"/>
                    </a:lnTo>
                    <a:lnTo>
                      <a:pt x="1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70" name="Google Shape;470;p45"/>
              <p:cNvSpPr/>
              <p:nvPr/>
            </p:nvSpPr>
            <p:spPr>
              <a:xfrm>
                <a:off x="1972500" y="4160350"/>
                <a:ext cx="55925" cy="67100"/>
              </a:xfrm>
              <a:custGeom>
                <a:rect b="b" l="l" r="r" t="t"/>
                <a:pathLst>
                  <a:path extrusionOk="0" h="2684" w="2237">
                    <a:moveTo>
                      <a:pt x="752" y="376"/>
                    </a:moveTo>
                    <a:cubicBezTo>
                      <a:pt x="1110" y="376"/>
                      <a:pt x="1342" y="448"/>
                      <a:pt x="1485" y="663"/>
                    </a:cubicBezTo>
                    <a:cubicBezTo>
                      <a:pt x="1646" y="824"/>
                      <a:pt x="1718" y="1038"/>
                      <a:pt x="1718" y="1271"/>
                    </a:cubicBezTo>
                    <a:cubicBezTo>
                      <a:pt x="1718" y="1933"/>
                      <a:pt x="1342" y="2308"/>
                      <a:pt x="752" y="2308"/>
                    </a:cubicBezTo>
                    <a:lnTo>
                      <a:pt x="448" y="2308"/>
                    </a:lnTo>
                    <a:lnTo>
                      <a:pt x="448" y="448"/>
                    </a:lnTo>
                    <a:cubicBezTo>
                      <a:pt x="519" y="376"/>
                      <a:pt x="591" y="376"/>
                      <a:pt x="752" y="376"/>
                    </a:cubicBezTo>
                    <a:close/>
                    <a:moveTo>
                      <a:pt x="752" y="1"/>
                    </a:moveTo>
                    <a:cubicBezTo>
                      <a:pt x="519" y="1"/>
                      <a:pt x="305" y="1"/>
                      <a:pt x="72" y="72"/>
                    </a:cubicBezTo>
                    <a:lnTo>
                      <a:pt x="1" y="72"/>
                    </a:lnTo>
                    <a:lnTo>
                      <a:pt x="1" y="2684"/>
                    </a:lnTo>
                    <a:lnTo>
                      <a:pt x="662" y="2684"/>
                    </a:lnTo>
                    <a:cubicBezTo>
                      <a:pt x="1199" y="2684"/>
                      <a:pt x="1557" y="2541"/>
                      <a:pt x="1789" y="2308"/>
                    </a:cubicBezTo>
                    <a:cubicBezTo>
                      <a:pt x="2093" y="2094"/>
                      <a:pt x="2237" y="1718"/>
                      <a:pt x="2237" y="1271"/>
                    </a:cubicBezTo>
                    <a:cubicBezTo>
                      <a:pt x="2237" y="895"/>
                      <a:pt x="2093" y="591"/>
                      <a:pt x="1789" y="305"/>
                    </a:cubicBezTo>
                    <a:cubicBezTo>
                      <a:pt x="1557" y="72"/>
                      <a:pt x="1271" y="1"/>
                      <a:pt x="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grpSp>
        <p:sp>
          <p:nvSpPr>
            <p:cNvPr id="471" name="Google Shape;471;p45"/>
            <p:cNvSpPr/>
            <p:nvPr/>
          </p:nvSpPr>
          <p:spPr>
            <a:xfrm>
              <a:off x="6285176" y="1779853"/>
              <a:ext cx="171692" cy="410813"/>
            </a:xfrm>
            <a:custGeom>
              <a:rect b="b" l="l" r="r" t="t"/>
              <a:pathLst>
                <a:path extrusionOk="0" h="13184" w="5510">
                  <a:moveTo>
                    <a:pt x="2541" y="662"/>
                  </a:moveTo>
                  <a:lnTo>
                    <a:pt x="2541" y="4097"/>
                  </a:lnTo>
                  <a:lnTo>
                    <a:pt x="680" y="2308"/>
                  </a:lnTo>
                  <a:cubicBezTo>
                    <a:pt x="895" y="1414"/>
                    <a:pt x="1646" y="823"/>
                    <a:pt x="2541" y="662"/>
                  </a:cubicBezTo>
                  <a:close/>
                  <a:moveTo>
                    <a:pt x="2988" y="662"/>
                  </a:moveTo>
                  <a:cubicBezTo>
                    <a:pt x="3882" y="823"/>
                    <a:pt x="4615" y="1414"/>
                    <a:pt x="4848" y="2308"/>
                  </a:cubicBezTo>
                  <a:lnTo>
                    <a:pt x="2988" y="4097"/>
                  </a:lnTo>
                  <a:lnTo>
                    <a:pt x="2988" y="662"/>
                  </a:lnTo>
                  <a:close/>
                  <a:moveTo>
                    <a:pt x="591" y="2898"/>
                  </a:moveTo>
                  <a:lnTo>
                    <a:pt x="2541" y="4776"/>
                  </a:lnTo>
                  <a:lnTo>
                    <a:pt x="2541" y="7299"/>
                  </a:lnTo>
                  <a:lnTo>
                    <a:pt x="591" y="5367"/>
                  </a:lnTo>
                  <a:lnTo>
                    <a:pt x="591" y="2898"/>
                  </a:lnTo>
                  <a:close/>
                  <a:moveTo>
                    <a:pt x="4920" y="2898"/>
                  </a:moveTo>
                  <a:lnTo>
                    <a:pt x="4920" y="5367"/>
                  </a:lnTo>
                  <a:lnTo>
                    <a:pt x="2988" y="7299"/>
                  </a:lnTo>
                  <a:lnTo>
                    <a:pt x="2988" y="4776"/>
                  </a:lnTo>
                  <a:lnTo>
                    <a:pt x="4920" y="2898"/>
                  </a:lnTo>
                  <a:close/>
                  <a:moveTo>
                    <a:pt x="591" y="6029"/>
                  </a:moveTo>
                  <a:lnTo>
                    <a:pt x="2541" y="7978"/>
                  </a:lnTo>
                  <a:lnTo>
                    <a:pt x="2541" y="9534"/>
                  </a:lnTo>
                  <a:cubicBezTo>
                    <a:pt x="1485" y="9391"/>
                    <a:pt x="591" y="8497"/>
                    <a:pt x="591" y="7370"/>
                  </a:cubicBezTo>
                  <a:lnTo>
                    <a:pt x="591" y="6029"/>
                  </a:lnTo>
                  <a:close/>
                  <a:moveTo>
                    <a:pt x="4920" y="6029"/>
                  </a:moveTo>
                  <a:lnTo>
                    <a:pt x="4920" y="7370"/>
                  </a:lnTo>
                  <a:cubicBezTo>
                    <a:pt x="4920" y="8497"/>
                    <a:pt x="4025" y="9391"/>
                    <a:pt x="2988" y="9534"/>
                  </a:cubicBezTo>
                  <a:lnTo>
                    <a:pt x="2988" y="7907"/>
                  </a:lnTo>
                  <a:lnTo>
                    <a:pt x="4920" y="6029"/>
                  </a:lnTo>
                  <a:close/>
                  <a:moveTo>
                    <a:pt x="2755" y="1"/>
                  </a:moveTo>
                  <a:cubicBezTo>
                    <a:pt x="1271" y="1"/>
                    <a:pt x="1" y="1271"/>
                    <a:pt x="1" y="2827"/>
                  </a:cubicBezTo>
                  <a:lnTo>
                    <a:pt x="1" y="7370"/>
                  </a:lnTo>
                  <a:cubicBezTo>
                    <a:pt x="1" y="8801"/>
                    <a:pt x="1127" y="9982"/>
                    <a:pt x="2541" y="10143"/>
                  </a:cubicBezTo>
                  <a:lnTo>
                    <a:pt x="2541" y="12897"/>
                  </a:lnTo>
                  <a:cubicBezTo>
                    <a:pt x="2541" y="13040"/>
                    <a:pt x="2612" y="13183"/>
                    <a:pt x="2755" y="13183"/>
                  </a:cubicBezTo>
                  <a:cubicBezTo>
                    <a:pt x="2916" y="13183"/>
                    <a:pt x="2988" y="13040"/>
                    <a:pt x="2988" y="12897"/>
                  </a:cubicBezTo>
                  <a:lnTo>
                    <a:pt x="2988" y="10143"/>
                  </a:lnTo>
                  <a:cubicBezTo>
                    <a:pt x="4401" y="10053"/>
                    <a:pt x="5510" y="8873"/>
                    <a:pt x="5510" y="7370"/>
                  </a:cubicBezTo>
                  <a:lnTo>
                    <a:pt x="5510" y="2827"/>
                  </a:lnTo>
                  <a:cubicBezTo>
                    <a:pt x="5510" y="1271"/>
                    <a:pt x="4258" y="1"/>
                    <a:pt x="27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grpSp>
      <p:sp>
        <p:nvSpPr>
          <p:cNvPr id="472" name="Google Shape;472;p45"/>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pic>
        <p:nvPicPr>
          <p:cNvPr id="473" name="Google Shape;473;p45"/>
          <p:cNvPicPr preferRelativeResize="0"/>
          <p:nvPr/>
        </p:nvPicPr>
        <p:blipFill>
          <a:blip r:embed="rId3">
            <a:alphaModFix/>
          </a:blip>
          <a:stretch>
            <a:fillRect/>
          </a:stretch>
        </p:blipFill>
        <p:spPr>
          <a:xfrm>
            <a:off x="1218325" y="1356100"/>
            <a:ext cx="3867150" cy="1181100"/>
          </a:xfrm>
          <a:prstGeom prst="rect">
            <a:avLst/>
          </a:prstGeom>
          <a:noFill/>
          <a:ln>
            <a:noFill/>
          </a:ln>
        </p:spPr>
      </p:pic>
      <p:pic>
        <p:nvPicPr>
          <p:cNvPr id="474" name="Google Shape;474;p45"/>
          <p:cNvPicPr preferRelativeResize="0"/>
          <p:nvPr/>
        </p:nvPicPr>
        <p:blipFill rotWithShape="1">
          <a:blip r:embed="rId4">
            <a:alphaModFix/>
          </a:blip>
          <a:srcRect b="16973" l="0" r="0" t="17692"/>
          <a:stretch/>
        </p:blipFill>
        <p:spPr>
          <a:xfrm>
            <a:off x="1218325" y="2921900"/>
            <a:ext cx="4409501" cy="1620599"/>
          </a:xfrm>
          <a:prstGeom prst="rect">
            <a:avLst/>
          </a:prstGeom>
          <a:noFill/>
          <a:ln>
            <a:noFill/>
          </a:ln>
        </p:spPr>
      </p:pic>
      <p:pic>
        <p:nvPicPr>
          <p:cNvPr id="475" name="Google Shape;475;p45"/>
          <p:cNvPicPr preferRelativeResize="0"/>
          <p:nvPr/>
        </p:nvPicPr>
        <p:blipFill>
          <a:blip r:embed="rId5">
            <a:alphaModFix/>
          </a:blip>
          <a:stretch>
            <a:fillRect/>
          </a:stretch>
        </p:blipFill>
        <p:spPr>
          <a:xfrm>
            <a:off x="869875" y="1124950"/>
            <a:ext cx="6896100" cy="3486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F1EC"/>
        </a:solidFill>
      </p:bgPr>
    </p:bg>
    <p:spTree>
      <p:nvGrpSpPr>
        <p:cNvPr id="479" name="Shape 479"/>
        <p:cNvGrpSpPr/>
        <p:nvPr/>
      </p:nvGrpSpPr>
      <p:grpSpPr>
        <a:xfrm>
          <a:off x="0" y="0"/>
          <a:ext cx="0" cy="0"/>
          <a:chOff x="0" y="0"/>
          <a:chExt cx="0" cy="0"/>
        </a:xfrm>
      </p:grpSpPr>
      <p:sp>
        <p:nvSpPr>
          <p:cNvPr id="480" name="Google Shape;480;p46"/>
          <p:cNvSpPr txBox="1"/>
          <p:nvPr>
            <p:ph type="ctrTitle"/>
          </p:nvPr>
        </p:nvSpPr>
        <p:spPr>
          <a:xfrm>
            <a:off x="1218325" y="88400"/>
            <a:ext cx="6879600" cy="73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s"/>
              <a:t>Evolution:  main problems and How We supere them </a:t>
            </a:r>
            <a:endParaRPr b="1"/>
          </a:p>
        </p:txBody>
      </p:sp>
      <p:sp>
        <p:nvSpPr>
          <p:cNvPr id="481" name="Google Shape;481;p46"/>
          <p:cNvSpPr txBox="1"/>
          <p:nvPr>
            <p:ph idx="1" type="subTitle"/>
          </p:nvPr>
        </p:nvSpPr>
        <p:spPr>
          <a:xfrm>
            <a:off x="381900" y="3894850"/>
            <a:ext cx="2550900" cy="70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8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80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p:txBody>
      </p:sp>
      <p:grpSp>
        <p:nvGrpSpPr>
          <p:cNvPr id="482" name="Google Shape;482;p46"/>
          <p:cNvGrpSpPr/>
          <p:nvPr/>
        </p:nvGrpSpPr>
        <p:grpSpPr>
          <a:xfrm>
            <a:off x="6285176" y="1771748"/>
            <a:ext cx="840649" cy="418918"/>
            <a:chOff x="6285176" y="1771748"/>
            <a:chExt cx="840649" cy="418918"/>
          </a:xfrm>
        </p:grpSpPr>
        <p:sp>
          <p:nvSpPr>
            <p:cNvPr id="483" name="Google Shape;483;p46"/>
            <p:cNvSpPr/>
            <p:nvPr/>
          </p:nvSpPr>
          <p:spPr>
            <a:xfrm>
              <a:off x="6315384" y="1771748"/>
              <a:ext cx="155843" cy="300882"/>
            </a:xfrm>
            <a:custGeom>
              <a:rect b="b" l="l" r="r" t="t"/>
              <a:pathLst>
                <a:path extrusionOk="0" h="11538" w="5975">
                  <a:moveTo>
                    <a:pt x="2987" y="1"/>
                  </a:moveTo>
                  <a:cubicBezTo>
                    <a:pt x="1342" y="1"/>
                    <a:pt x="0" y="1342"/>
                    <a:pt x="0" y="2970"/>
                  </a:cubicBezTo>
                  <a:lnTo>
                    <a:pt x="0" y="8569"/>
                  </a:lnTo>
                  <a:cubicBezTo>
                    <a:pt x="0" y="10196"/>
                    <a:pt x="1342" y="11538"/>
                    <a:pt x="2987" y="11538"/>
                  </a:cubicBezTo>
                  <a:cubicBezTo>
                    <a:pt x="4633" y="11538"/>
                    <a:pt x="5974" y="10196"/>
                    <a:pt x="5974" y="8569"/>
                  </a:cubicBezTo>
                  <a:lnTo>
                    <a:pt x="5974" y="2970"/>
                  </a:lnTo>
                  <a:cubicBezTo>
                    <a:pt x="5974" y="1342"/>
                    <a:pt x="4633" y="1"/>
                    <a:pt x="2987"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 name="Google Shape;484;p46"/>
            <p:cNvGrpSpPr/>
            <p:nvPr/>
          </p:nvGrpSpPr>
          <p:grpSpPr>
            <a:xfrm>
              <a:off x="6531636" y="1789617"/>
              <a:ext cx="594190" cy="394641"/>
              <a:chOff x="1646500" y="3910825"/>
              <a:chExt cx="476725" cy="316625"/>
            </a:xfrm>
          </p:grpSpPr>
          <p:sp>
            <p:nvSpPr>
              <p:cNvPr id="485" name="Google Shape;485;p46"/>
              <p:cNvSpPr/>
              <p:nvPr/>
            </p:nvSpPr>
            <p:spPr>
              <a:xfrm>
                <a:off x="1646500" y="3910825"/>
                <a:ext cx="50125" cy="67100"/>
              </a:xfrm>
              <a:custGeom>
                <a:rect b="b" l="l" r="r" t="t"/>
                <a:pathLst>
                  <a:path extrusionOk="0" h="2684" w="2005">
                    <a:moveTo>
                      <a:pt x="1" y="1"/>
                    </a:moveTo>
                    <a:lnTo>
                      <a:pt x="1" y="358"/>
                    </a:lnTo>
                    <a:lnTo>
                      <a:pt x="734" y="358"/>
                    </a:lnTo>
                    <a:lnTo>
                      <a:pt x="734" y="2684"/>
                    </a:lnTo>
                    <a:lnTo>
                      <a:pt x="1271" y="2684"/>
                    </a:lnTo>
                    <a:lnTo>
                      <a:pt x="1271" y="358"/>
                    </a:lnTo>
                    <a:lnTo>
                      <a:pt x="2004" y="358"/>
                    </a:lnTo>
                    <a:lnTo>
                      <a:pt x="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86" name="Google Shape;486;p46"/>
              <p:cNvSpPr/>
              <p:nvPr/>
            </p:nvSpPr>
            <p:spPr>
              <a:xfrm>
                <a:off x="1760100" y="3910825"/>
                <a:ext cx="50100" cy="67100"/>
              </a:xfrm>
              <a:custGeom>
                <a:rect b="b" l="l" r="r" t="t"/>
                <a:pathLst>
                  <a:path extrusionOk="0" h="2684" w="2004">
                    <a:moveTo>
                      <a:pt x="0" y="1"/>
                    </a:moveTo>
                    <a:lnTo>
                      <a:pt x="0" y="2684"/>
                    </a:lnTo>
                    <a:lnTo>
                      <a:pt x="447" y="2684"/>
                    </a:lnTo>
                    <a:lnTo>
                      <a:pt x="447" y="1485"/>
                    </a:lnTo>
                    <a:lnTo>
                      <a:pt x="1556" y="1485"/>
                    </a:lnTo>
                    <a:lnTo>
                      <a:pt x="1556" y="2684"/>
                    </a:lnTo>
                    <a:lnTo>
                      <a:pt x="2004" y="2684"/>
                    </a:lnTo>
                    <a:lnTo>
                      <a:pt x="2004" y="1"/>
                    </a:lnTo>
                    <a:lnTo>
                      <a:pt x="1556" y="1"/>
                    </a:lnTo>
                    <a:lnTo>
                      <a:pt x="1556" y="1038"/>
                    </a:lnTo>
                    <a:lnTo>
                      <a:pt x="447" y="1038"/>
                    </a:lnTo>
                    <a:lnTo>
                      <a:pt x="4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87" name="Google Shape;487;p46"/>
              <p:cNvSpPr/>
              <p:nvPr/>
            </p:nvSpPr>
            <p:spPr>
              <a:xfrm>
                <a:off x="1868300" y="3910825"/>
                <a:ext cx="38950" cy="67100"/>
              </a:xfrm>
              <a:custGeom>
                <a:rect b="b" l="l" r="r" t="t"/>
                <a:pathLst>
                  <a:path extrusionOk="0" h="2684" w="1558">
                    <a:moveTo>
                      <a:pt x="1" y="1"/>
                    </a:moveTo>
                    <a:lnTo>
                      <a:pt x="1" y="2684"/>
                    </a:lnTo>
                    <a:lnTo>
                      <a:pt x="1557" y="2684"/>
                    </a:lnTo>
                    <a:lnTo>
                      <a:pt x="1557" y="2237"/>
                    </a:lnTo>
                    <a:lnTo>
                      <a:pt x="448" y="2237"/>
                    </a:lnTo>
                    <a:lnTo>
                      <a:pt x="448" y="1485"/>
                    </a:lnTo>
                    <a:lnTo>
                      <a:pt x="1414" y="1485"/>
                    </a:lnTo>
                    <a:lnTo>
                      <a:pt x="1414" y="1038"/>
                    </a:lnTo>
                    <a:lnTo>
                      <a:pt x="448" y="1038"/>
                    </a:lnTo>
                    <a:lnTo>
                      <a:pt x="448" y="358"/>
                    </a:lnTo>
                    <a:lnTo>
                      <a:pt x="1485" y="358"/>
                    </a:lnTo>
                    <a:lnTo>
                      <a:pt x="1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88" name="Google Shape;488;p46"/>
              <p:cNvSpPr/>
              <p:nvPr/>
            </p:nvSpPr>
            <p:spPr>
              <a:xfrm>
                <a:off x="1650075" y="4033800"/>
                <a:ext cx="55925" cy="68900"/>
              </a:xfrm>
              <a:custGeom>
                <a:rect b="b" l="l" r="r" t="t"/>
                <a:pathLst>
                  <a:path extrusionOk="0" h="2756" w="2237">
                    <a:moveTo>
                      <a:pt x="1414" y="1"/>
                    </a:moveTo>
                    <a:cubicBezTo>
                      <a:pt x="591" y="1"/>
                      <a:pt x="1" y="591"/>
                      <a:pt x="1" y="1414"/>
                    </a:cubicBezTo>
                    <a:cubicBezTo>
                      <a:pt x="1" y="1789"/>
                      <a:pt x="144" y="2147"/>
                      <a:pt x="376" y="2380"/>
                    </a:cubicBezTo>
                    <a:cubicBezTo>
                      <a:pt x="591" y="2594"/>
                      <a:pt x="967" y="2755"/>
                      <a:pt x="1342" y="2755"/>
                    </a:cubicBezTo>
                    <a:cubicBezTo>
                      <a:pt x="1718" y="2755"/>
                      <a:pt x="2022" y="2684"/>
                      <a:pt x="2165" y="2594"/>
                    </a:cubicBezTo>
                    <a:lnTo>
                      <a:pt x="2237" y="2594"/>
                    </a:lnTo>
                    <a:lnTo>
                      <a:pt x="2237" y="1253"/>
                    </a:lnTo>
                    <a:lnTo>
                      <a:pt x="1271" y="1253"/>
                    </a:lnTo>
                    <a:lnTo>
                      <a:pt x="1271" y="1628"/>
                    </a:lnTo>
                    <a:lnTo>
                      <a:pt x="1718" y="1628"/>
                    </a:lnTo>
                    <a:lnTo>
                      <a:pt x="1718" y="2308"/>
                    </a:lnTo>
                    <a:lnTo>
                      <a:pt x="1414" y="2308"/>
                    </a:lnTo>
                    <a:cubicBezTo>
                      <a:pt x="824" y="2308"/>
                      <a:pt x="448" y="1932"/>
                      <a:pt x="448" y="1414"/>
                    </a:cubicBezTo>
                    <a:cubicBezTo>
                      <a:pt x="448" y="806"/>
                      <a:pt x="824" y="448"/>
                      <a:pt x="1414" y="448"/>
                    </a:cubicBezTo>
                    <a:cubicBezTo>
                      <a:pt x="1718" y="448"/>
                      <a:pt x="1861" y="519"/>
                      <a:pt x="1933" y="519"/>
                    </a:cubicBezTo>
                    <a:lnTo>
                      <a:pt x="2022" y="591"/>
                    </a:lnTo>
                    <a:lnTo>
                      <a:pt x="2165" y="144"/>
                    </a:lnTo>
                    <a:lnTo>
                      <a:pt x="2094" y="144"/>
                    </a:lnTo>
                    <a:cubicBezTo>
                      <a:pt x="1933" y="72"/>
                      <a:pt x="1718" y="1"/>
                      <a:pt x="1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89" name="Google Shape;489;p46"/>
              <p:cNvSpPr/>
              <p:nvPr/>
            </p:nvSpPr>
            <p:spPr>
              <a:xfrm>
                <a:off x="1763675" y="4033800"/>
                <a:ext cx="44725" cy="67100"/>
              </a:xfrm>
              <a:custGeom>
                <a:rect b="b" l="l" r="r" t="t"/>
                <a:pathLst>
                  <a:path extrusionOk="0" h="2684" w="1789">
                    <a:moveTo>
                      <a:pt x="680" y="448"/>
                    </a:moveTo>
                    <a:cubicBezTo>
                      <a:pt x="1056" y="448"/>
                      <a:pt x="1199" y="591"/>
                      <a:pt x="1199" y="806"/>
                    </a:cubicBezTo>
                    <a:cubicBezTo>
                      <a:pt x="1199" y="1038"/>
                      <a:pt x="1056" y="1253"/>
                      <a:pt x="680" y="1253"/>
                    </a:cubicBezTo>
                    <a:lnTo>
                      <a:pt x="447" y="1253"/>
                    </a:lnTo>
                    <a:lnTo>
                      <a:pt x="447" y="448"/>
                    </a:lnTo>
                    <a:close/>
                    <a:moveTo>
                      <a:pt x="680" y="1"/>
                    </a:moveTo>
                    <a:cubicBezTo>
                      <a:pt x="447" y="1"/>
                      <a:pt x="233" y="72"/>
                      <a:pt x="0" y="72"/>
                    </a:cubicBezTo>
                    <a:lnTo>
                      <a:pt x="0" y="2684"/>
                    </a:lnTo>
                    <a:lnTo>
                      <a:pt x="447" y="2684"/>
                    </a:lnTo>
                    <a:lnTo>
                      <a:pt x="447" y="1628"/>
                    </a:lnTo>
                    <a:lnTo>
                      <a:pt x="680" y="1628"/>
                    </a:lnTo>
                    <a:cubicBezTo>
                      <a:pt x="966" y="1628"/>
                      <a:pt x="1056" y="1700"/>
                      <a:pt x="1127" y="2076"/>
                    </a:cubicBezTo>
                    <a:cubicBezTo>
                      <a:pt x="1199" y="2451"/>
                      <a:pt x="1270" y="2594"/>
                      <a:pt x="1270" y="2684"/>
                    </a:cubicBezTo>
                    <a:lnTo>
                      <a:pt x="1789" y="2684"/>
                    </a:lnTo>
                    <a:lnTo>
                      <a:pt x="1717" y="2594"/>
                    </a:lnTo>
                    <a:cubicBezTo>
                      <a:pt x="1717" y="2523"/>
                      <a:pt x="1646" y="2237"/>
                      <a:pt x="1574" y="1932"/>
                    </a:cubicBezTo>
                    <a:cubicBezTo>
                      <a:pt x="1503" y="1700"/>
                      <a:pt x="1413" y="1557"/>
                      <a:pt x="1270" y="1414"/>
                    </a:cubicBezTo>
                    <a:cubicBezTo>
                      <a:pt x="1503" y="1342"/>
                      <a:pt x="1646" y="1038"/>
                      <a:pt x="1646" y="806"/>
                    </a:cubicBezTo>
                    <a:cubicBezTo>
                      <a:pt x="1646" y="591"/>
                      <a:pt x="1574" y="358"/>
                      <a:pt x="1413" y="215"/>
                    </a:cubicBezTo>
                    <a:cubicBezTo>
                      <a:pt x="1270" y="72"/>
                      <a:pt x="1056" y="1"/>
                      <a:pt x="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90" name="Google Shape;490;p46"/>
              <p:cNvSpPr/>
              <p:nvPr/>
            </p:nvSpPr>
            <p:spPr>
              <a:xfrm>
                <a:off x="1868300" y="4035600"/>
                <a:ext cx="38950" cy="65300"/>
              </a:xfrm>
              <a:custGeom>
                <a:rect b="b" l="l" r="r" t="t"/>
                <a:pathLst>
                  <a:path extrusionOk="0" h="2612" w="1558">
                    <a:moveTo>
                      <a:pt x="1" y="0"/>
                    </a:moveTo>
                    <a:lnTo>
                      <a:pt x="1" y="2612"/>
                    </a:lnTo>
                    <a:lnTo>
                      <a:pt x="1557" y="2612"/>
                    </a:lnTo>
                    <a:lnTo>
                      <a:pt x="1557" y="2236"/>
                    </a:lnTo>
                    <a:lnTo>
                      <a:pt x="448" y="2236"/>
                    </a:lnTo>
                    <a:lnTo>
                      <a:pt x="448" y="1485"/>
                    </a:lnTo>
                    <a:lnTo>
                      <a:pt x="1414" y="1485"/>
                    </a:lnTo>
                    <a:lnTo>
                      <a:pt x="1414" y="1038"/>
                    </a:lnTo>
                    <a:lnTo>
                      <a:pt x="448" y="1038"/>
                    </a:lnTo>
                    <a:lnTo>
                      <a:pt x="448" y="376"/>
                    </a:lnTo>
                    <a:lnTo>
                      <a:pt x="1485" y="376"/>
                    </a:lnTo>
                    <a:lnTo>
                      <a:pt x="14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91" name="Google Shape;491;p46"/>
              <p:cNvSpPr/>
              <p:nvPr/>
            </p:nvSpPr>
            <p:spPr>
              <a:xfrm>
                <a:off x="1972500" y="4035600"/>
                <a:ext cx="38925" cy="65300"/>
              </a:xfrm>
              <a:custGeom>
                <a:rect b="b" l="l" r="r" t="t"/>
                <a:pathLst>
                  <a:path extrusionOk="0" h="2612" w="1557">
                    <a:moveTo>
                      <a:pt x="1" y="0"/>
                    </a:moveTo>
                    <a:lnTo>
                      <a:pt x="1" y="2612"/>
                    </a:lnTo>
                    <a:lnTo>
                      <a:pt x="1557" y="2612"/>
                    </a:lnTo>
                    <a:lnTo>
                      <a:pt x="1557" y="2236"/>
                    </a:lnTo>
                    <a:lnTo>
                      <a:pt x="448" y="2236"/>
                    </a:lnTo>
                    <a:lnTo>
                      <a:pt x="448" y="1485"/>
                    </a:lnTo>
                    <a:lnTo>
                      <a:pt x="1414" y="1485"/>
                    </a:lnTo>
                    <a:lnTo>
                      <a:pt x="1414" y="1038"/>
                    </a:lnTo>
                    <a:lnTo>
                      <a:pt x="448" y="1038"/>
                    </a:lnTo>
                    <a:lnTo>
                      <a:pt x="448" y="376"/>
                    </a:lnTo>
                    <a:lnTo>
                      <a:pt x="1485" y="376"/>
                    </a:lnTo>
                    <a:lnTo>
                      <a:pt x="14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92" name="Google Shape;492;p46"/>
              <p:cNvSpPr/>
              <p:nvPr/>
            </p:nvSpPr>
            <p:spPr>
              <a:xfrm>
                <a:off x="2071325" y="4035600"/>
                <a:ext cx="51900" cy="65300"/>
              </a:xfrm>
              <a:custGeom>
                <a:rect b="b" l="l" r="r" t="t"/>
                <a:pathLst>
                  <a:path extrusionOk="0" h="2612" w="2076">
                    <a:moveTo>
                      <a:pt x="1" y="0"/>
                    </a:moveTo>
                    <a:lnTo>
                      <a:pt x="1" y="2612"/>
                    </a:lnTo>
                    <a:lnTo>
                      <a:pt x="448" y="2612"/>
                    </a:lnTo>
                    <a:lnTo>
                      <a:pt x="448" y="1485"/>
                    </a:lnTo>
                    <a:lnTo>
                      <a:pt x="448" y="734"/>
                    </a:lnTo>
                    <a:cubicBezTo>
                      <a:pt x="519" y="966"/>
                      <a:pt x="663" y="1109"/>
                      <a:pt x="824" y="1342"/>
                    </a:cubicBezTo>
                    <a:lnTo>
                      <a:pt x="1628" y="2612"/>
                    </a:lnTo>
                    <a:lnTo>
                      <a:pt x="2076" y="2612"/>
                    </a:lnTo>
                    <a:lnTo>
                      <a:pt x="2076" y="0"/>
                    </a:lnTo>
                    <a:lnTo>
                      <a:pt x="1557" y="0"/>
                    </a:lnTo>
                    <a:lnTo>
                      <a:pt x="1557" y="1109"/>
                    </a:lnTo>
                    <a:cubicBezTo>
                      <a:pt x="1557" y="1342"/>
                      <a:pt x="1557" y="1556"/>
                      <a:pt x="1628" y="1789"/>
                    </a:cubicBezTo>
                    <a:cubicBezTo>
                      <a:pt x="1485" y="1628"/>
                      <a:pt x="1414" y="1485"/>
                      <a:pt x="1342" y="1270"/>
                    </a:cubicBezTo>
                    <a:lnTo>
                      <a:pt x="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93" name="Google Shape;493;p46"/>
              <p:cNvSpPr/>
              <p:nvPr/>
            </p:nvSpPr>
            <p:spPr>
              <a:xfrm>
                <a:off x="1650075" y="4160350"/>
                <a:ext cx="42975" cy="67100"/>
              </a:xfrm>
              <a:custGeom>
                <a:rect b="b" l="l" r="r" t="t"/>
                <a:pathLst>
                  <a:path extrusionOk="0" h="2684" w="1719">
                    <a:moveTo>
                      <a:pt x="967" y="1"/>
                    </a:moveTo>
                    <a:cubicBezTo>
                      <a:pt x="448" y="1"/>
                      <a:pt x="72" y="305"/>
                      <a:pt x="72" y="752"/>
                    </a:cubicBezTo>
                    <a:cubicBezTo>
                      <a:pt x="72" y="1110"/>
                      <a:pt x="305" y="1342"/>
                      <a:pt x="752" y="1485"/>
                    </a:cubicBezTo>
                    <a:cubicBezTo>
                      <a:pt x="1128" y="1646"/>
                      <a:pt x="1199" y="1789"/>
                      <a:pt x="1199" y="1933"/>
                    </a:cubicBezTo>
                    <a:cubicBezTo>
                      <a:pt x="1199" y="2165"/>
                      <a:pt x="1038" y="2308"/>
                      <a:pt x="752" y="2308"/>
                    </a:cubicBezTo>
                    <a:cubicBezTo>
                      <a:pt x="591" y="2308"/>
                      <a:pt x="376" y="2237"/>
                      <a:pt x="233" y="2165"/>
                    </a:cubicBezTo>
                    <a:lnTo>
                      <a:pt x="144" y="2094"/>
                    </a:lnTo>
                    <a:lnTo>
                      <a:pt x="1" y="2541"/>
                    </a:lnTo>
                    <a:lnTo>
                      <a:pt x="72" y="2541"/>
                    </a:lnTo>
                    <a:cubicBezTo>
                      <a:pt x="233" y="2612"/>
                      <a:pt x="448" y="2684"/>
                      <a:pt x="752" y="2684"/>
                    </a:cubicBezTo>
                    <a:cubicBezTo>
                      <a:pt x="1414" y="2684"/>
                      <a:pt x="1718" y="2308"/>
                      <a:pt x="1718" y="1933"/>
                    </a:cubicBezTo>
                    <a:cubicBezTo>
                      <a:pt x="1718" y="1557"/>
                      <a:pt x="1485" y="1271"/>
                      <a:pt x="967" y="1110"/>
                    </a:cubicBezTo>
                    <a:cubicBezTo>
                      <a:pt x="681" y="967"/>
                      <a:pt x="520" y="895"/>
                      <a:pt x="520" y="663"/>
                    </a:cubicBezTo>
                    <a:cubicBezTo>
                      <a:pt x="520" y="519"/>
                      <a:pt x="681" y="376"/>
                      <a:pt x="967" y="376"/>
                    </a:cubicBezTo>
                    <a:cubicBezTo>
                      <a:pt x="1128" y="376"/>
                      <a:pt x="1271" y="448"/>
                      <a:pt x="1414" y="519"/>
                    </a:cubicBezTo>
                    <a:lnTo>
                      <a:pt x="1485" y="519"/>
                    </a:lnTo>
                    <a:lnTo>
                      <a:pt x="1575" y="144"/>
                    </a:lnTo>
                    <a:lnTo>
                      <a:pt x="1575" y="72"/>
                    </a:lnTo>
                    <a:cubicBezTo>
                      <a:pt x="1485" y="72"/>
                      <a:pt x="1271" y="1"/>
                      <a:pt x="9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94" name="Google Shape;494;p46"/>
              <p:cNvSpPr/>
              <p:nvPr/>
            </p:nvSpPr>
            <p:spPr>
              <a:xfrm>
                <a:off x="1765450" y="4160350"/>
                <a:ext cx="39375" cy="67100"/>
              </a:xfrm>
              <a:custGeom>
                <a:rect b="b" l="l" r="r" t="t"/>
                <a:pathLst>
                  <a:path extrusionOk="0" h="2684" w="1575">
                    <a:moveTo>
                      <a:pt x="1" y="1"/>
                    </a:moveTo>
                    <a:lnTo>
                      <a:pt x="1" y="2684"/>
                    </a:lnTo>
                    <a:lnTo>
                      <a:pt x="1575" y="2684"/>
                    </a:lnTo>
                    <a:lnTo>
                      <a:pt x="1575" y="2237"/>
                    </a:lnTo>
                    <a:lnTo>
                      <a:pt x="448" y="2237"/>
                    </a:lnTo>
                    <a:lnTo>
                      <a:pt x="448" y="1485"/>
                    </a:lnTo>
                    <a:lnTo>
                      <a:pt x="1503" y="1485"/>
                    </a:lnTo>
                    <a:lnTo>
                      <a:pt x="1503" y="1110"/>
                    </a:lnTo>
                    <a:lnTo>
                      <a:pt x="448" y="1110"/>
                    </a:lnTo>
                    <a:lnTo>
                      <a:pt x="448" y="448"/>
                    </a:lnTo>
                    <a:lnTo>
                      <a:pt x="1503" y="448"/>
                    </a:lnTo>
                    <a:lnTo>
                      <a:pt x="1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95" name="Google Shape;495;p46"/>
              <p:cNvSpPr/>
              <p:nvPr/>
            </p:nvSpPr>
            <p:spPr>
              <a:xfrm>
                <a:off x="1868300" y="4160350"/>
                <a:ext cx="38950" cy="67100"/>
              </a:xfrm>
              <a:custGeom>
                <a:rect b="b" l="l" r="r" t="t"/>
                <a:pathLst>
                  <a:path extrusionOk="0" h="2684" w="1558">
                    <a:moveTo>
                      <a:pt x="1" y="1"/>
                    </a:moveTo>
                    <a:lnTo>
                      <a:pt x="1" y="2684"/>
                    </a:lnTo>
                    <a:lnTo>
                      <a:pt x="1557" y="2684"/>
                    </a:lnTo>
                    <a:lnTo>
                      <a:pt x="1557" y="2237"/>
                    </a:lnTo>
                    <a:lnTo>
                      <a:pt x="448" y="2237"/>
                    </a:lnTo>
                    <a:lnTo>
                      <a:pt x="448" y="1485"/>
                    </a:lnTo>
                    <a:lnTo>
                      <a:pt x="1414" y="1485"/>
                    </a:lnTo>
                    <a:lnTo>
                      <a:pt x="1414" y="1110"/>
                    </a:lnTo>
                    <a:lnTo>
                      <a:pt x="448" y="1110"/>
                    </a:lnTo>
                    <a:lnTo>
                      <a:pt x="448" y="448"/>
                    </a:lnTo>
                    <a:lnTo>
                      <a:pt x="1485" y="448"/>
                    </a:lnTo>
                    <a:lnTo>
                      <a:pt x="1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496" name="Google Shape;496;p46"/>
              <p:cNvSpPr/>
              <p:nvPr/>
            </p:nvSpPr>
            <p:spPr>
              <a:xfrm>
                <a:off x="1972500" y="4160350"/>
                <a:ext cx="55925" cy="67100"/>
              </a:xfrm>
              <a:custGeom>
                <a:rect b="b" l="l" r="r" t="t"/>
                <a:pathLst>
                  <a:path extrusionOk="0" h="2684" w="2237">
                    <a:moveTo>
                      <a:pt x="752" y="376"/>
                    </a:moveTo>
                    <a:cubicBezTo>
                      <a:pt x="1110" y="376"/>
                      <a:pt x="1342" y="448"/>
                      <a:pt x="1485" y="663"/>
                    </a:cubicBezTo>
                    <a:cubicBezTo>
                      <a:pt x="1646" y="824"/>
                      <a:pt x="1718" y="1038"/>
                      <a:pt x="1718" y="1271"/>
                    </a:cubicBezTo>
                    <a:cubicBezTo>
                      <a:pt x="1718" y="1933"/>
                      <a:pt x="1342" y="2308"/>
                      <a:pt x="752" y="2308"/>
                    </a:cubicBezTo>
                    <a:lnTo>
                      <a:pt x="448" y="2308"/>
                    </a:lnTo>
                    <a:lnTo>
                      <a:pt x="448" y="448"/>
                    </a:lnTo>
                    <a:cubicBezTo>
                      <a:pt x="519" y="376"/>
                      <a:pt x="591" y="376"/>
                      <a:pt x="752" y="376"/>
                    </a:cubicBezTo>
                    <a:close/>
                    <a:moveTo>
                      <a:pt x="752" y="1"/>
                    </a:moveTo>
                    <a:cubicBezTo>
                      <a:pt x="519" y="1"/>
                      <a:pt x="305" y="1"/>
                      <a:pt x="72" y="72"/>
                    </a:cubicBezTo>
                    <a:lnTo>
                      <a:pt x="1" y="72"/>
                    </a:lnTo>
                    <a:lnTo>
                      <a:pt x="1" y="2684"/>
                    </a:lnTo>
                    <a:lnTo>
                      <a:pt x="662" y="2684"/>
                    </a:lnTo>
                    <a:cubicBezTo>
                      <a:pt x="1199" y="2684"/>
                      <a:pt x="1557" y="2541"/>
                      <a:pt x="1789" y="2308"/>
                    </a:cubicBezTo>
                    <a:cubicBezTo>
                      <a:pt x="2093" y="2094"/>
                      <a:pt x="2237" y="1718"/>
                      <a:pt x="2237" y="1271"/>
                    </a:cubicBezTo>
                    <a:cubicBezTo>
                      <a:pt x="2237" y="895"/>
                      <a:pt x="2093" y="591"/>
                      <a:pt x="1789" y="305"/>
                    </a:cubicBezTo>
                    <a:cubicBezTo>
                      <a:pt x="1557" y="72"/>
                      <a:pt x="1271" y="1"/>
                      <a:pt x="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grpSp>
        <p:sp>
          <p:nvSpPr>
            <p:cNvPr id="497" name="Google Shape;497;p46"/>
            <p:cNvSpPr/>
            <p:nvPr/>
          </p:nvSpPr>
          <p:spPr>
            <a:xfrm>
              <a:off x="6285176" y="1779853"/>
              <a:ext cx="171692" cy="410813"/>
            </a:xfrm>
            <a:custGeom>
              <a:rect b="b" l="l" r="r" t="t"/>
              <a:pathLst>
                <a:path extrusionOk="0" h="13184" w="5510">
                  <a:moveTo>
                    <a:pt x="2541" y="662"/>
                  </a:moveTo>
                  <a:lnTo>
                    <a:pt x="2541" y="4097"/>
                  </a:lnTo>
                  <a:lnTo>
                    <a:pt x="680" y="2308"/>
                  </a:lnTo>
                  <a:cubicBezTo>
                    <a:pt x="895" y="1414"/>
                    <a:pt x="1646" y="823"/>
                    <a:pt x="2541" y="662"/>
                  </a:cubicBezTo>
                  <a:close/>
                  <a:moveTo>
                    <a:pt x="2988" y="662"/>
                  </a:moveTo>
                  <a:cubicBezTo>
                    <a:pt x="3882" y="823"/>
                    <a:pt x="4615" y="1414"/>
                    <a:pt x="4848" y="2308"/>
                  </a:cubicBezTo>
                  <a:lnTo>
                    <a:pt x="2988" y="4097"/>
                  </a:lnTo>
                  <a:lnTo>
                    <a:pt x="2988" y="662"/>
                  </a:lnTo>
                  <a:close/>
                  <a:moveTo>
                    <a:pt x="591" y="2898"/>
                  </a:moveTo>
                  <a:lnTo>
                    <a:pt x="2541" y="4776"/>
                  </a:lnTo>
                  <a:lnTo>
                    <a:pt x="2541" y="7299"/>
                  </a:lnTo>
                  <a:lnTo>
                    <a:pt x="591" y="5367"/>
                  </a:lnTo>
                  <a:lnTo>
                    <a:pt x="591" y="2898"/>
                  </a:lnTo>
                  <a:close/>
                  <a:moveTo>
                    <a:pt x="4920" y="2898"/>
                  </a:moveTo>
                  <a:lnTo>
                    <a:pt x="4920" y="5367"/>
                  </a:lnTo>
                  <a:lnTo>
                    <a:pt x="2988" y="7299"/>
                  </a:lnTo>
                  <a:lnTo>
                    <a:pt x="2988" y="4776"/>
                  </a:lnTo>
                  <a:lnTo>
                    <a:pt x="4920" y="2898"/>
                  </a:lnTo>
                  <a:close/>
                  <a:moveTo>
                    <a:pt x="591" y="6029"/>
                  </a:moveTo>
                  <a:lnTo>
                    <a:pt x="2541" y="7978"/>
                  </a:lnTo>
                  <a:lnTo>
                    <a:pt x="2541" y="9534"/>
                  </a:lnTo>
                  <a:cubicBezTo>
                    <a:pt x="1485" y="9391"/>
                    <a:pt x="591" y="8497"/>
                    <a:pt x="591" y="7370"/>
                  </a:cubicBezTo>
                  <a:lnTo>
                    <a:pt x="591" y="6029"/>
                  </a:lnTo>
                  <a:close/>
                  <a:moveTo>
                    <a:pt x="4920" y="6029"/>
                  </a:moveTo>
                  <a:lnTo>
                    <a:pt x="4920" y="7370"/>
                  </a:lnTo>
                  <a:cubicBezTo>
                    <a:pt x="4920" y="8497"/>
                    <a:pt x="4025" y="9391"/>
                    <a:pt x="2988" y="9534"/>
                  </a:cubicBezTo>
                  <a:lnTo>
                    <a:pt x="2988" y="7907"/>
                  </a:lnTo>
                  <a:lnTo>
                    <a:pt x="4920" y="6029"/>
                  </a:lnTo>
                  <a:close/>
                  <a:moveTo>
                    <a:pt x="2755" y="1"/>
                  </a:moveTo>
                  <a:cubicBezTo>
                    <a:pt x="1271" y="1"/>
                    <a:pt x="1" y="1271"/>
                    <a:pt x="1" y="2827"/>
                  </a:cubicBezTo>
                  <a:lnTo>
                    <a:pt x="1" y="7370"/>
                  </a:lnTo>
                  <a:cubicBezTo>
                    <a:pt x="1" y="8801"/>
                    <a:pt x="1127" y="9982"/>
                    <a:pt x="2541" y="10143"/>
                  </a:cubicBezTo>
                  <a:lnTo>
                    <a:pt x="2541" y="12897"/>
                  </a:lnTo>
                  <a:cubicBezTo>
                    <a:pt x="2541" y="13040"/>
                    <a:pt x="2612" y="13183"/>
                    <a:pt x="2755" y="13183"/>
                  </a:cubicBezTo>
                  <a:cubicBezTo>
                    <a:pt x="2916" y="13183"/>
                    <a:pt x="2988" y="13040"/>
                    <a:pt x="2988" y="12897"/>
                  </a:cubicBezTo>
                  <a:lnTo>
                    <a:pt x="2988" y="10143"/>
                  </a:lnTo>
                  <a:cubicBezTo>
                    <a:pt x="4401" y="10053"/>
                    <a:pt x="5510" y="8873"/>
                    <a:pt x="5510" y="7370"/>
                  </a:cubicBezTo>
                  <a:lnTo>
                    <a:pt x="5510" y="2827"/>
                  </a:lnTo>
                  <a:cubicBezTo>
                    <a:pt x="5510" y="1271"/>
                    <a:pt x="4258" y="1"/>
                    <a:pt x="27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grpSp>
      <p:sp>
        <p:nvSpPr>
          <p:cNvPr id="498" name="Google Shape;498;p46"/>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pic>
        <p:nvPicPr>
          <p:cNvPr id="499" name="Google Shape;499;p46"/>
          <p:cNvPicPr preferRelativeResize="0"/>
          <p:nvPr/>
        </p:nvPicPr>
        <p:blipFill>
          <a:blip r:embed="rId3">
            <a:alphaModFix/>
          </a:blip>
          <a:stretch>
            <a:fillRect/>
          </a:stretch>
        </p:blipFill>
        <p:spPr>
          <a:xfrm>
            <a:off x="45825" y="1065050"/>
            <a:ext cx="3081526" cy="2563350"/>
          </a:xfrm>
          <a:prstGeom prst="rect">
            <a:avLst/>
          </a:prstGeom>
          <a:noFill/>
          <a:ln>
            <a:noFill/>
          </a:ln>
        </p:spPr>
      </p:pic>
      <p:sp>
        <p:nvSpPr>
          <p:cNvPr id="500" name="Google Shape;500;p46"/>
          <p:cNvSpPr txBox="1"/>
          <p:nvPr/>
        </p:nvSpPr>
        <p:spPr>
          <a:xfrm>
            <a:off x="286375" y="3894850"/>
            <a:ext cx="2646300" cy="70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700">
                <a:solidFill>
                  <a:srgbClr val="7C8C9C"/>
                </a:solidFill>
              </a:rPr>
              <a:t>Problem with illumination of all Earth</a:t>
            </a:r>
            <a:endParaRPr>
              <a:latin typeface="Josefin Slab SemiBold"/>
              <a:ea typeface="Josefin Slab SemiBold"/>
              <a:cs typeface="Josefin Slab SemiBold"/>
              <a:sym typeface="Josefin Slab SemiBold"/>
            </a:endParaRPr>
          </a:p>
        </p:txBody>
      </p:sp>
      <p:pic>
        <p:nvPicPr>
          <p:cNvPr id="501" name="Google Shape;501;p46"/>
          <p:cNvPicPr preferRelativeResize="0"/>
          <p:nvPr/>
        </p:nvPicPr>
        <p:blipFill>
          <a:blip r:embed="rId4">
            <a:alphaModFix/>
          </a:blip>
          <a:stretch>
            <a:fillRect/>
          </a:stretch>
        </p:blipFill>
        <p:spPr>
          <a:xfrm>
            <a:off x="4917875" y="1065054"/>
            <a:ext cx="3180022" cy="2648033"/>
          </a:xfrm>
          <a:prstGeom prst="rect">
            <a:avLst/>
          </a:prstGeom>
          <a:noFill/>
          <a:ln>
            <a:noFill/>
          </a:ln>
        </p:spPr>
      </p:pic>
      <p:sp>
        <p:nvSpPr>
          <p:cNvPr id="502" name="Google Shape;502;p46"/>
          <p:cNvSpPr txBox="1"/>
          <p:nvPr/>
        </p:nvSpPr>
        <p:spPr>
          <a:xfrm>
            <a:off x="5051850" y="3957000"/>
            <a:ext cx="2863800" cy="87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700">
                <a:solidFill>
                  <a:srgbClr val="7C8C9C"/>
                </a:solidFill>
              </a:rPr>
              <a:t>Bars did not calibrated and in right place some of theme</a:t>
            </a:r>
            <a:endParaRPr>
              <a:solidFill>
                <a:schemeClr val="dk1"/>
              </a:solidFill>
              <a:latin typeface="Josefin Slab SemiBold"/>
              <a:ea typeface="Josefin Slab SemiBold"/>
              <a:cs typeface="Josefin Slab SemiBold"/>
              <a:sym typeface="Josefin Slab SemiBold"/>
            </a:endParaRPr>
          </a:p>
          <a:p>
            <a:pPr indent="0" lvl="0" marL="0" rtl="0" algn="l">
              <a:spcBef>
                <a:spcPts val="0"/>
              </a:spcBef>
              <a:spcAft>
                <a:spcPts val="0"/>
              </a:spcAft>
              <a:buClr>
                <a:schemeClr val="dk1"/>
              </a:buClr>
              <a:buSzPts val="1100"/>
              <a:buFont typeface="Arial"/>
              <a:buNone/>
            </a:pPr>
            <a:r>
              <a:t/>
            </a:r>
            <a:endParaRPr>
              <a:solidFill>
                <a:schemeClr val="dk1"/>
              </a:solidFill>
              <a:latin typeface="Josefin Slab SemiBold"/>
              <a:ea typeface="Josefin Slab SemiBold"/>
              <a:cs typeface="Josefin Slab SemiBold"/>
              <a:sym typeface="Josefin Slab SemiBold"/>
            </a:endParaRPr>
          </a:p>
        </p:txBody>
      </p:sp>
      <p:grpSp>
        <p:nvGrpSpPr>
          <p:cNvPr id="503" name="Google Shape;503;p46"/>
          <p:cNvGrpSpPr/>
          <p:nvPr/>
        </p:nvGrpSpPr>
        <p:grpSpPr>
          <a:xfrm>
            <a:off x="7581194" y="219999"/>
            <a:ext cx="334447" cy="329443"/>
            <a:chOff x="-46404975" y="1966100"/>
            <a:chExt cx="302475" cy="297950"/>
          </a:xfrm>
        </p:grpSpPr>
        <p:sp>
          <p:nvSpPr>
            <p:cNvPr id="504" name="Google Shape;504;p46"/>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6"/>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6"/>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6"/>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46"/>
          <p:cNvGrpSpPr/>
          <p:nvPr/>
        </p:nvGrpSpPr>
        <p:grpSpPr>
          <a:xfrm>
            <a:off x="3705710" y="2957872"/>
            <a:ext cx="330936" cy="332429"/>
            <a:chOff x="-49764975" y="3551225"/>
            <a:chExt cx="299300" cy="300650"/>
          </a:xfrm>
        </p:grpSpPr>
        <p:sp>
          <p:nvSpPr>
            <p:cNvPr id="509" name="Google Shape;509;p4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46"/>
          <p:cNvGrpSpPr/>
          <p:nvPr/>
        </p:nvGrpSpPr>
        <p:grpSpPr>
          <a:xfrm>
            <a:off x="3703721" y="2222040"/>
            <a:ext cx="334919" cy="334031"/>
            <a:chOff x="-30345325" y="3184750"/>
            <a:chExt cx="292225" cy="291450"/>
          </a:xfrm>
        </p:grpSpPr>
        <p:sp>
          <p:nvSpPr>
            <p:cNvPr id="521" name="Google Shape;521;p46"/>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6"/>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6"/>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6"/>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 name="Google Shape;526;p46"/>
          <p:cNvGrpSpPr/>
          <p:nvPr/>
        </p:nvGrpSpPr>
        <p:grpSpPr>
          <a:xfrm>
            <a:off x="3703709" y="1436820"/>
            <a:ext cx="334919" cy="334919"/>
            <a:chOff x="-30735200" y="3192625"/>
            <a:chExt cx="292225" cy="292225"/>
          </a:xfrm>
        </p:grpSpPr>
        <p:sp>
          <p:nvSpPr>
            <p:cNvPr id="527" name="Google Shape;527;p46"/>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6"/>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6"/>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6"/>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6"/>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6"/>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6"/>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F1EC"/>
        </a:solidFill>
      </p:bgPr>
    </p:bg>
    <p:spTree>
      <p:nvGrpSpPr>
        <p:cNvPr id="537" name="Shape 537"/>
        <p:cNvGrpSpPr/>
        <p:nvPr/>
      </p:nvGrpSpPr>
      <p:grpSpPr>
        <a:xfrm>
          <a:off x="0" y="0"/>
          <a:ext cx="0" cy="0"/>
          <a:chOff x="0" y="0"/>
          <a:chExt cx="0" cy="0"/>
        </a:xfrm>
      </p:grpSpPr>
      <p:sp>
        <p:nvSpPr>
          <p:cNvPr id="538" name="Google Shape;538;p47"/>
          <p:cNvSpPr txBox="1"/>
          <p:nvPr>
            <p:ph type="ctrTitle"/>
          </p:nvPr>
        </p:nvSpPr>
        <p:spPr>
          <a:xfrm>
            <a:off x="149200" y="-1223702"/>
            <a:ext cx="3867300" cy="20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s"/>
              <a:t>Our Product</a:t>
            </a:r>
            <a:endParaRPr b="1" sz="2800"/>
          </a:p>
        </p:txBody>
      </p:sp>
      <p:sp>
        <p:nvSpPr>
          <p:cNvPr id="539" name="Google Shape;539;p47"/>
          <p:cNvSpPr txBox="1"/>
          <p:nvPr>
            <p:ph idx="1" type="subTitle"/>
          </p:nvPr>
        </p:nvSpPr>
        <p:spPr>
          <a:xfrm>
            <a:off x="2846850" y="3068625"/>
            <a:ext cx="3450300" cy="17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150">
              <a:solidFill>
                <a:srgbClr val="7C8C9C"/>
              </a:solidFill>
              <a:highlight>
                <a:srgbClr val="FFFFFF"/>
              </a:highlight>
              <a:latin typeface="Arial"/>
              <a:ea typeface="Arial"/>
              <a:cs typeface="Arial"/>
              <a:sym typeface="Arial"/>
            </a:endParaRPr>
          </a:p>
        </p:txBody>
      </p:sp>
      <p:grpSp>
        <p:nvGrpSpPr>
          <p:cNvPr id="540" name="Google Shape;540;p47"/>
          <p:cNvGrpSpPr/>
          <p:nvPr/>
        </p:nvGrpSpPr>
        <p:grpSpPr>
          <a:xfrm>
            <a:off x="6285176" y="1771748"/>
            <a:ext cx="840649" cy="418918"/>
            <a:chOff x="6285176" y="1771748"/>
            <a:chExt cx="840649" cy="418918"/>
          </a:xfrm>
        </p:grpSpPr>
        <p:sp>
          <p:nvSpPr>
            <p:cNvPr id="541" name="Google Shape;541;p47"/>
            <p:cNvSpPr/>
            <p:nvPr/>
          </p:nvSpPr>
          <p:spPr>
            <a:xfrm>
              <a:off x="6315384" y="1771748"/>
              <a:ext cx="155843" cy="300882"/>
            </a:xfrm>
            <a:custGeom>
              <a:rect b="b" l="l" r="r" t="t"/>
              <a:pathLst>
                <a:path extrusionOk="0" h="11538" w="5975">
                  <a:moveTo>
                    <a:pt x="2987" y="1"/>
                  </a:moveTo>
                  <a:cubicBezTo>
                    <a:pt x="1342" y="1"/>
                    <a:pt x="0" y="1342"/>
                    <a:pt x="0" y="2970"/>
                  </a:cubicBezTo>
                  <a:lnTo>
                    <a:pt x="0" y="8569"/>
                  </a:lnTo>
                  <a:cubicBezTo>
                    <a:pt x="0" y="10196"/>
                    <a:pt x="1342" y="11538"/>
                    <a:pt x="2987" y="11538"/>
                  </a:cubicBezTo>
                  <a:cubicBezTo>
                    <a:pt x="4633" y="11538"/>
                    <a:pt x="5974" y="10196"/>
                    <a:pt x="5974" y="8569"/>
                  </a:cubicBezTo>
                  <a:lnTo>
                    <a:pt x="5974" y="2970"/>
                  </a:lnTo>
                  <a:cubicBezTo>
                    <a:pt x="5974" y="1342"/>
                    <a:pt x="4633" y="1"/>
                    <a:pt x="2987" y="1"/>
                  </a:cubicBezTo>
                  <a:close/>
                </a:path>
              </a:pathLst>
            </a:cu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47"/>
            <p:cNvGrpSpPr/>
            <p:nvPr/>
          </p:nvGrpSpPr>
          <p:grpSpPr>
            <a:xfrm>
              <a:off x="6531636" y="1789617"/>
              <a:ext cx="594190" cy="394641"/>
              <a:chOff x="1646500" y="3910825"/>
              <a:chExt cx="476725" cy="316625"/>
            </a:xfrm>
          </p:grpSpPr>
          <p:sp>
            <p:nvSpPr>
              <p:cNvPr id="543" name="Google Shape;543;p47"/>
              <p:cNvSpPr/>
              <p:nvPr/>
            </p:nvSpPr>
            <p:spPr>
              <a:xfrm>
                <a:off x="1646500" y="3910825"/>
                <a:ext cx="50125" cy="67100"/>
              </a:xfrm>
              <a:custGeom>
                <a:rect b="b" l="l" r="r" t="t"/>
                <a:pathLst>
                  <a:path extrusionOk="0" h="2684" w="2005">
                    <a:moveTo>
                      <a:pt x="1" y="1"/>
                    </a:moveTo>
                    <a:lnTo>
                      <a:pt x="1" y="358"/>
                    </a:lnTo>
                    <a:lnTo>
                      <a:pt x="734" y="358"/>
                    </a:lnTo>
                    <a:lnTo>
                      <a:pt x="734" y="2684"/>
                    </a:lnTo>
                    <a:lnTo>
                      <a:pt x="1271" y="2684"/>
                    </a:lnTo>
                    <a:lnTo>
                      <a:pt x="1271" y="358"/>
                    </a:lnTo>
                    <a:lnTo>
                      <a:pt x="2004" y="358"/>
                    </a:lnTo>
                    <a:lnTo>
                      <a:pt x="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544" name="Google Shape;544;p47"/>
              <p:cNvSpPr/>
              <p:nvPr/>
            </p:nvSpPr>
            <p:spPr>
              <a:xfrm>
                <a:off x="1760100" y="3910825"/>
                <a:ext cx="50100" cy="67100"/>
              </a:xfrm>
              <a:custGeom>
                <a:rect b="b" l="l" r="r" t="t"/>
                <a:pathLst>
                  <a:path extrusionOk="0" h="2684" w="2004">
                    <a:moveTo>
                      <a:pt x="0" y="1"/>
                    </a:moveTo>
                    <a:lnTo>
                      <a:pt x="0" y="2684"/>
                    </a:lnTo>
                    <a:lnTo>
                      <a:pt x="447" y="2684"/>
                    </a:lnTo>
                    <a:lnTo>
                      <a:pt x="447" y="1485"/>
                    </a:lnTo>
                    <a:lnTo>
                      <a:pt x="1556" y="1485"/>
                    </a:lnTo>
                    <a:lnTo>
                      <a:pt x="1556" y="2684"/>
                    </a:lnTo>
                    <a:lnTo>
                      <a:pt x="2004" y="2684"/>
                    </a:lnTo>
                    <a:lnTo>
                      <a:pt x="2004" y="1"/>
                    </a:lnTo>
                    <a:lnTo>
                      <a:pt x="1556" y="1"/>
                    </a:lnTo>
                    <a:lnTo>
                      <a:pt x="1556" y="1038"/>
                    </a:lnTo>
                    <a:lnTo>
                      <a:pt x="447" y="1038"/>
                    </a:lnTo>
                    <a:lnTo>
                      <a:pt x="4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545" name="Google Shape;545;p47"/>
              <p:cNvSpPr/>
              <p:nvPr/>
            </p:nvSpPr>
            <p:spPr>
              <a:xfrm>
                <a:off x="1868300" y="3910825"/>
                <a:ext cx="38950" cy="67100"/>
              </a:xfrm>
              <a:custGeom>
                <a:rect b="b" l="l" r="r" t="t"/>
                <a:pathLst>
                  <a:path extrusionOk="0" h="2684" w="1558">
                    <a:moveTo>
                      <a:pt x="1" y="1"/>
                    </a:moveTo>
                    <a:lnTo>
                      <a:pt x="1" y="2684"/>
                    </a:lnTo>
                    <a:lnTo>
                      <a:pt x="1557" y="2684"/>
                    </a:lnTo>
                    <a:lnTo>
                      <a:pt x="1557" y="2237"/>
                    </a:lnTo>
                    <a:lnTo>
                      <a:pt x="448" y="2237"/>
                    </a:lnTo>
                    <a:lnTo>
                      <a:pt x="448" y="1485"/>
                    </a:lnTo>
                    <a:lnTo>
                      <a:pt x="1414" y="1485"/>
                    </a:lnTo>
                    <a:lnTo>
                      <a:pt x="1414" y="1038"/>
                    </a:lnTo>
                    <a:lnTo>
                      <a:pt x="448" y="1038"/>
                    </a:lnTo>
                    <a:lnTo>
                      <a:pt x="448" y="358"/>
                    </a:lnTo>
                    <a:lnTo>
                      <a:pt x="1485" y="358"/>
                    </a:lnTo>
                    <a:lnTo>
                      <a:pt x="1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546" name="Google Shape;546;p47"/>
              <p:cNvSpPr/>
              <p:nvPr/>
            </p:nvSpPr>
            <p:spPr>
              <a:xfrm>
                <a:off x="1650075" y="4033800"/>
                <a:ext cx="55925" cy="68900"/>
              </a:xfrm>
              <a:custGeom>
                <a:rect b="b" l="l" r="r" t="t"/>
                <a:pathLst>
                  <a:path extrusionOk="0" h="2756" w="2237">
                    <a:moveTo>
                      <a:pt x="1414" y="1"/>
                    </a:moveTo>
                    <a:cubicBezTo>
                      <a:pt x="591" y="1"/>
                      <a:pt x="1" y="591"/>
                      <a:pt x="1" y="1414"/>
                    </a:cubicBezTo>
                    <a:cubicBezTo>
                      <a:pt x="1" y="1789"/>
                      <a:pt x="144" y="2147"/>
                      <a:pt x="376" y="2380"/>
                    </a:cubicBezTo>
                    <a:cubicBezTo>
                      <a:pt x="591" y="2594"/>
                      <a:pt x="967" y="2755"/>
                      <a:pt x="1342" y="2755"/>
                    </a:cubicBezTo>
                    <a:cubicBezTo>
                      <a:pt x="1718" y="2755"/>
                      <a:pt x="2022" y="2684"/>
                      <a:pt x="2165" y="2594"/>
                    </a:cubicBezTo>
                    <a:lnTo>
                      <a:pt x="2237" y="2594"/>
                    </a:lnTo>
                    <a:lnTo>
                      <a:pt x="2237" y="1253"/>
                    </a:lnTo>
                    <a:lnTo>
                      <a:pt x="1271" y="1253"/>
                    </a:lnTo>
                    <a:lnTo>
                      <a:pt x="1271" y="1628"/>
                    </a:lnTo>
                    <a:lnTo>
                      <a:pt x="1718" y="1628"/>
                    </a:lnTo>
                    <a:lnTo>
                      <a:pt x="1718" y="2308"/>
                    </a:lnTo>
                    <a:lnTo>
                      <a:pt x="1414" y="2308"/>
                    </a:lnTo>
                    <a:cubicBezTo>
                      <a:pt x="824" y="2308"/>
                      <a:pt x="448" y="1932"/>
                      <a:pt x="448" y="1414"/>
                    </a:cubicBezTo>
                    <a:cubicBezTo>
                      <a:pt x="448" y="806"/>
                      <a:pt x="824" y="448"/>
                      <a:pt x="1414" y="448"/>
                    </a:cubicBezTo>
                    <a:cubicBezTo>
                      <a:pt x="1718" y="448"/>
                      <a:pt x="1861" y="519"/>
                      <a:pt x="1933" y="519"/>
                    </a:cubicBezTo>
                    <a:lnTo>
                      <a:pt x="2022" y="591"/>
                    </a:lnTo>
                    <a:lnTo>
                      <a:pt x="2165" y="144"/>
                    </a:lnTo>
                    <a:lnTo>
                      <a:pt x="2094" y="144"/>
                    </a:lnTo>
                    <a:cubicBezTo>
                      <a:pt x="1933" y="72"/>
                      <a:pt x="1718" y="1"/>
                      <a:pt x="1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547" name="Google Shape;547;p47"/>
              <p:cNvSpPr/>
              <p:nvPr/>
            </p:nvSpPr>
            <p:spPr>
              <a:xfrm>
                <a:off x="1763675" y="4033800"/>
                <a:ext cx="44725" cy="67100"/>
              </a:xfrm>
              <a:custGeom>
                <a:rect b="b" l="l" r="r" t="t"/>
                <a:pathLst>
                  <a:path extrusionOk="0" h="2684" w="1789">
                    <a:moveTo>
                      <a:pt x="680" y="448"/>
                    </a:moveTo>
                    <a:cubicBezTo>
                      <a:pt x="1056" y="448"/>
                      <a:pt x="1199" y="591"/>
                      <a:pt x="1199" y="806"/>
                    </a:cubicBezTo>
                    <a:cubicBezTo>
                      <a:pt x="1199" y="1038"/>
                      <a:pt x="1056" y="1253"/>
                      <a:pt x="680" y="1253"/>
                    </a:cubicBezTo>
                    <a:lnTo>
                      <a:pt x="447" y="1253"/>
                    </a:lnTo>
                    <a:lnTo>
                      <a:pt x="447" y="448"/>
                    </a:lnTo>
                    <a:close/>
                    <a:moveTo>
                      <a:pt x="680" y="1"/>
                    </a:moveTo>
                    <a:cubicBezTo>
                      <a:pt x="447" y="1"/>
                      <a:pt x="233" y="72"/>
                      <a:pt x="0" y="72"/>
                    </a:cubicBezTo>
                    <a:lnTo>
                      <a:pt x="0" y="2684"/>
                    </a:lnTo>
                    <a:lnTo>
                      <a:pt x="447" y="2684"/>
                    </a:lnTo>
                    <a:lnTo>
                      <a:pt x="447" y="1628"/>
                    </a:lnTo>
                    <a:lnTo>
                      <a:pt x="680" y="1628"/>
                    </a:lnTo>
                    <a:cubicBezTo>
                      <a:pt x="966" y="1628"/>
                      <a:pt x="1056" y="1700"/>
                      <a:pt x="1127" y="2076"/>
                    </a:cubicBezTo>
                    <a:cubicBezTo>
                      <a:pt x="1199" y="2451"/>
                      <a:pt x="1270" y="2594"/>
                      <a:pt x="1270" y="2684"/>
                    </a:cubicBezTo>
                    <a:lnTo>
                      <a:pt x="1789" y="2684"/>
                    </a:lnTo>
                    <a:lnTo>
                      <a:pt x="1717" y="2594"/>
                    </a:lnTo>
                    <a:cubicBezTo>
                      <a:pt x="1717" y="2523"/>
                      <a:pt x="1646" y="2237"/>
                      <a:pt x="1574" y="1932"/>
                    </a:cubicBezTo>
                    <a:cubicBezTo>
                      <a:pt x="1503" y="1700"/>
                      <a:pt x="1413" y="1557"/>
                      <a:pt x="1270" y="1414"/>
                    </a:cubicBezTo>
                    <a:cubicBezTo>
                      <a:pt x="1503" y="1342"/>
                      <a:pt x="1646" y="1038"/>
                      <a:pt x="1646" y="806"/>
                    </a:cubicBezTo>
                    <a:cubicBezTo>
                      <a:pt x="1646" y="591"/>
                      <a:pt x="1574" y="358"/>
                      <a:pt x="1413" y="215"/>
                    </a:cubicBezTo>
                    <a:cubicBezTo>
                      <a:pt x="1270" y="72"/>
                      <a:pt x="1056" y="1"/>
                      <a:pt x="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548" name="Google Shape;548;p47"/>
              <p:cNvSpPr/>
              <p:nvPr/>
            </p:nvSpPr>
            <p:spPr>
              <a:xfrm>
                <a:off x="1868300" y="4035600"/>
                <a:ext cx="38950" cy="65300"/>
              </a:xfrm>
              <a:custGeom>
                <a:rect b="b" l="l" r="r" t="t"/>
                <a:pathLst>
                  <a:path extrusionOk="0" h="2612" w="1558">
                    <a:moveTo>
                      <a:pt x="1" y="0"/>
                    </a:moveTo>
                    <a:lnTo>
                      <a:pt x="1" y="2612"/>
                    </a:lnTo>
                    <a:lnTo>
                      <a:pt x="1557" y="2612"/>
                    </a:lnTo>
                    <a:lnTo>
                      <a:pt x="1557" y="2236"/>
                    </a:lnTo>
                    <a:lnTo>
                      <a:pt x="448" y="2236"/>
                    </a:lnTo>
                    <a:lnTo>
                      <a:pt x="448" y="1485"/>
                    </a:lnTo>
                    <a:lnTo>
                      <a:pt x="1414" y="1485"/>
                    </a:lnTo>
                    <a:lnTo>
                      <a:pt x="1414" y="1038"/>
                    </a:lnTo>
                    <a:lnTo>
                      <a:pt x="448" y="1038"/>
                    </a:lnTo>
                    <a:lnTo>
                      <a:pt x="448" y="376"/>
                    </a:lnTo>
                    <a:lnTo>
                      <a:pt x="1485" y="376"/>
                    </a:lnTo>
                    <a:lnTo>
                      <a:pt x="14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549" name="Google Shape;549;p47"/>
              <p:cNvSpPr/>
              <p:nvPr/>
            </p:nvSpPr>
            <p:spPr>
              <a:xfrm>
                <a:off x="1972500" y="4035600"/>
                <a:ext cx="38925" cy="65300"/>
              </a:xfrm>
              <a:custGeom>
                <a:rect b="b" l="l" r="r" t="t"/>
                <a:pathLst>
                  <a:path extrusionOk="0" h="2612" w="1557">
                    <a:moveTo>
                      <a:pt x="1" y="0"/>
                    </a:moveTo>
                    <a:lnTo>
                      <a:pt x="1" y="2612"/>
                    </a:lnTo>
                    <a:lnTo>
                      <a:pt x="1557" y="2612"/>
                    </a:lnTo>
                    <a:lnTo>
                      <a:pt x="1557" y="2236"/>
                    </a:lnTo>
                    <a:lnTo>
                      <a:pt x="448" y="2236"/>
                    </a:lnTo>
                    <a:lnTo>
                      <a:pt x="448" y="1485"/>
                    </a:lnTo>
                    <a:lnTo>
                      <a:pt x="1414" y="1485"/>
                    </a:lnTo>
                    <a:lnTo>
                      <a:pt x="1414" y="1038"/>
                    </a:lnTo>
                    <a:lnTo>
                      <a:pt x="448" y="1038"/>
                    </a:lnTo>
                    <a:lnTo>
                      <a:pt x="448" y="376"/>
                    </a:lnTo>
                    <a:lnTo>
                      <a:pt x="1485" y="376"/>
                    </a:lnTo>
                    <a:lnTo>
                      <a:pt x="14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550" name="Google Shape;550;p47"/>
              <p:cNvSpPr/>
              <p:nvPr/>
            </p:nvSpPr>
            <p:spPr>
              <a:xfrm>
                <a:off x="2071325" y="4035600"/>
                <a:ext cx="51900" cy="65300"/>
              </a:xfrm>
              <a:custGeom>
                <a:rect b="b" l="l" r="r" t="t"/>
                <a:pathLst>
                  <a:path extrusionOk="0" h="2612" w="2076">
                    <a:moveTo>
                      <a:pt x="1" y="0"/>
                    </a:moveTo>
                    <a:lnTo>
                      <a:pt x="1" y="2612"/>
                    </a:lnTo>
                    <a:lnTo>
                      <a:pt x="448" y="2612"/>
                    </a:lnTo>
                    <a:lnTo>
                      <a:pt x="448" y="1485"/>
                    </a:lnTo>
                    <a:lnTo>
                      <a:pt x="448" y="734"/>
                    </a:lnTo>
                    <a:cubicBezTo>
                      <a:pt x="519" y="966"/>
                      <a:pt x="663" y="1109"/>
                      <a:pt x="824" y="1342"/>
                    </a:cubicBezTo>
                    <a:lnTo>
                      <a:pt x="1628" y="2612"/>
                    </a:lnTo>
                    <a:lnTo>
                      <a:pt x="2076" y="2612"/>
                    </a:lnTo>
                    <a:lnTo>
                      <a:pt x="2076" y="0"/>
                    </a:lnTo>
                    <a:lnTo>
                      <a:pt x="1557" y="0"/>
                    </a:lnTo>
                    <a:lnTo>
                      <a:pt x="1557" y="1109"/>
                    </a:lnTo>
                    <a:cubicBezTo>
                      <a:pt x="1557" y="1342"/>
                      <a:pt x="1557" y="1556"/>
                      <a:pt x="1628" y="1789"/>
                    </a:cubicBezTo>
                    <a:cubicBezTo>
                      <a:pt x="1485" y="1628"/>
                      <a:pt x="1414" y="1485"/>
                      <a:pt x="1342" y="1270"/>
                    </a:cubicBezTo>
                    <a:lnTo>
                      <a:pt x="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551" name="Google Shape;551;p47"/>
              <p:cNvSpPr/>
              <p:nvPr/>
            </p:nvSpPr>
            <p:spPr>
              <a:xfrm>
                <a:off x="1650075" y="4160350"/>
                <a:ext cx="42975" cy="67100"/>
              </a:xfrm>
              <a:custGeom>
                <a:rect b="b" l="l" r="r" t="t"/>
                <a:pathLst>
                  <a:path extrusionOk="0" h="2684" w="1719">
                    <a:moveTo>
                      <a:pt x="967" y="1"/>
                    </a:moveTo>
                    <a:cubicBezTo>
                      <a:pt x="448" y="1"/>
                      <a:pt x="72" y="305"/>
                      <a:pt x="72" y="752"/>
                    </a:cubicBezTo>
                    <a:cubicBezTo>
                      <a:pt x="72" y="1110"/>
                      <a:pt x="305" y="1342"/>
                      <a:pt x="752" y="1485"/>
                    </a:cubicBezTo>
                    <a:cubicBezTo>
                      <a:pt x="1128" y="1646"/>
                      <a:pt x="1199" y="1789"/>
                      <a:pt x="1199" y="1933"/>
                    </a:cubicBezTo>
                    <a:cubicBezTo>
                      <a:pt x="1199" y="2165"/>
                      <a:pt x="1038" y="2308"/>
                      <a:pt x="752" y="2308"/>
                    </a:cubicBezTo>
                    <a:cubicBezTo>
                      <a:pt x="591" y="2308"/>
                      <a:pt x="376" y="2237"/>
                      <a:pt x="233" y="2165"/>
                    </a:cubicBezTo>
                    <a:lnTo>
                      <a:pt x="144" y="2094"/>
                    </a:lnTo>
                    <a:lnTo>
                      <a:pt x="1" y="2541"/>
                    </a:lnTo>
                    <a:lnTo>
                      <a:pt x="72" y="2541"/>
                    </a:lnTo>
                    <a:cubicBezTo>
                      <a:pt x="233" y="2612"/>
                      <a:pt x="448" y="2684"/>
                      <a:pt x="752" y="2684"/>
                    </a:cubicBezTo>
                    <a:cubicBezTo>
                      <a:pt x="1414" y="2684"/>
                      <a:pt x="1718" y="2308"/>
                      <a:pt x="1718" y="1933"/>
                    </a:cubicBezTo>
                    <a:cubicBezTo>
                      <a:pt x="1718" y="1557"/>
                      <a:pt x="1485" y="1271"/>
                      <a:pt x="967" y="1110"/>
                    </a:cubicBezTo>
                    <a:cubicBezTo>
                      <a:pt x="681" y="967"/>
                      <a:pt x="520" y="895"/>
                      <a:pt x="520" y="663"/>
                    </a:cubicBezTo>
                    <a:cubicBezTo>
                      <a:pt x="520" y="519"/>
                      <a:pt x="681" y="376"/>
                      <a:pt x="967" y="376"/>
                    </a:cubicBezTo>
                    <a:cubicBezTo>
                      <a:pt x="1128" y="376"/>
                      <a:pt x="1271" y="448"/>
                      <a:pt x="1414" y="519"/>
                    </a:cubicBezTo>
                    <a:lnTo>
                      <a:pt x="1485" y="519"/>
                    </a:lnTo>
                    <a:lnTo>
                      <a:pt x="1575" y="144"/>
                    </a:lnTo>
                    <a:lnTo>
                      <a:pt x="1575" y="72"/>
                    </a:lnTo>
                    <a:cubicBezTo>
                      <a:pt x="1485" y="72"/>
                      <a:pt x="1271" y="1"/>
                      <a:pt x="9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552" name="Google Shape;552;p47"/>
              <p:cNvSpPr/>
              <p:nvPr/>
            </p:nvSpPr>
            <p:spPr>
              <a:xfrm>
                <a:off x="1765450" y="4160350"/>
                <a:ext cx="39375" cy="67100"/>
              </a:xfrm>
              <a:custGeom>
                <a:rect b="b" l="l" r="r" t="t"/>
                <a:pathLst>
                  <a:path extrusionOk="0" h="2684" w="1575">
                    <a:moveTo>
                      <a:pt x="1" y="1"/>
                    </a:moveTo>
                    <a:lnTo>
                      <a:pt x="1" y="2684"/>
                    </a:lnTo>
                    <a:lnTo>
                      <a:pt x="1575" y="2684"/>
                    </a:lnTo>
                    <a:lnTo>
                      <a:pt x="1575" y="2237"/>
                    </a:lnTo>
                    <a:lnTo>
                      <a:pt x="448" y="2237"/>
                    </a:lnTo>
                    <a:lnTo>
                      <a:pt x="448" y="1485"/>
                    </a:lnTo>
                    <a:lnTo>
                      <a:pt x="1503" y="1485"/>
                    </a:lnTo>
                    <a:lnTo>
                      <a:pt x="1503" y="1110"/>
                    </a:lnTo>
                    <a:lnTo>
                      <a:pt x="448" y="1110"/>
                    </a:lnTo>
                    <a:lnTo>
                      <a:pt x="448" y="448"/>
                    </a:lnTo>
                    <a:lnTo>
                      <a:pt x="1503" y="448"/>
                    </a:lnTo>
                    <a:lnTo>
                      <a:pt x="1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553" name="Google Shape;553;p47"/>
              <p:cNvSpPr/>
              <p:nvPr/>
            </p:nvSpPr>
            <p:spPr>
              <a:xfrm>
                <a:off x="1868300" y="4160350"/>
                <a:ext cx="38950" cy="67100"/>
              </a:xfrm>
              <a:custGeom>
                <a:rect b="b" l="l" r="r" t="t"/>
                <a:pathLst>
                  <a:path extrusionOk="0" h="2684" w="1558">
                    <a:moveTo>
                      <a:pt x="1" y="1"/>
                    </a:moveTo>
                    <a:lnTo>
                      <a:pt x="1" y="2684"/>
                    </a:lnTo>
                    <a:lnTo>
                      <a:pt x="1557" y="2684"/>
                    </a:lnTo>
                    <a:lnTo>
                      <a:pt x="1557" y="2237"/>
                    </a:lnTo>
                    <a:lnTo>
                      <a:pt x="448" y="2237"/>
                    </a:lnTo>
                    <a:lnTo>
                      <a:pt x="448" y="1485"/>
                    </a:lnTo>
                    <a:lnTo>
                      <a:pt x="1414" y="1485"/>
                    </a:lnTo>
                    <a:lnTo>
                      <a:pt x="1414" y="1110"/>
                    </a:lnTo>
                    <a:lnTo>
                      <a:pt x="448" y="1110"/>
                    </a:lnTo>
                    <a:lnTo>
                      <a:pt x="448" y="448"/>
                    </a:lnTo>
                    <a:lnTo>
                      <a:pt x="1485" y="448"/>
                    </a:lnTo>
                    <a:lnTo>
                      <a:pt x="1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sp>
            <p:nvSpPr>
              <p:cNvPr id="554" name="Google Shape;554;p47"/>
              <p:cNvSpPr/>
              <p:nvPr/>
            </p:nvSpPr>
            <p:spPr>
              <a:xfrm>
                <a:off x="1972500" y="4160350"/>
                <a:ext cx="55925" cy="67100"/>
              </a:xfrm>
              <a:custGeom>
                <a:rect b="b" l="l" r="r" t="t"/>
                <a:pathLst>
                  <a:path extrusionOk="0" h="2684" w="2237">
                    <a:moveTo>
                      <a:pt x="752" y="376"/>
                    </a:moveTo>
                    <a:cubicBezTo>
                      <a:pt x="1110" y="376"/>
                      <a:pt x="1342" y="448"/>
                      <a:pt x="1485" y="663"/>
                    </a:cubicBezTo>
                    <a:cubicBezTo>
                      <a:pt x="1646" y="824"/>
                      <a:pt x="1718" y="1038"/>
                      <a:pt x="1718" y="1271"/>
                    </a:cubicBezTo>
                    <a:cubicBezTo>
                      <a:pt x="1718" y="1933"/>
                      <a:pt x="1342" y="2308"/>
                      <a:pt x="752" y="2308"/>
                    </a:cubicBezTo>
                    <a:lnTo>
                      <a:pt x="448" y="2308"/>
                    </a:lnTo>
                    <a:lnTo>
                      <a:pt x="448" y="448"/>
                    </a:lnTo>
                    <a:cubicBezTo>
                      <a:pt x="519" y="376"/>
                      <a:pt x="591" y="376"/>
                      <a:pt x="752" y="376"/>
                    </a:cubicBezTo>
                    <a:close/>
                    <a:moveTo>
                      <a:pt x="752" y="1"/>
                    </a:moveTo>
                    <a:cubicBezTo>
                      <a:pt x="519" y="1"/>
                      <a:pt x="305" y="1"/>
                      <a:pt x="72" y="72"/>
                    </a:cubicBezTo>
                    <a:lnTo>
                      <a:pt x="1" y="72"/>
                    </a:lnTo>
                    <a:lnTo>
                      <a:pt x="1" y="2684"/>
                    </a:lnTo>
                    <a:lnTo>
                      <a:pt x="662" y="2684"/>
                    </a:lnTo>
                    <a:cubicBezTo>
                      <a:pt x="1199" y="2684"/>
                      <a:pt x="1557" y="2541"/>
                      <a:pt x="1789" y="2308"/>
                    </a:cubicBezTo>
                    <a:cubicBezTo>
                      <a:pt x="2093" y="2094"/>
                      <a:pt x="2237" y="1718"/>
                      <a:pt x="2237" y="1271"/>
                    </a:cubicBezTo>
                    <a:cubicBezTo>
                      <a:pt x="2237" y="895"/>
                      <a:pt x="2093" y="591"/>
                      <a:pt x="1789" y="305"/>
                    </a:cubicBezTo>
                    <a:cubicBezTo>
                      <a:pt x="1557" y="72"/>
                      <a:pt x="1271" y="1"/>
                      <a:pt x="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grpSp>
        <p:sp>
          <p:nvSpPr>
            <p:cNvPr id="555" name="Google Shape;555;p47"/>
            <p:cNvSpPr/>
            <p:nvPr/>
          </p:nvSpPr>
          <p:spPr>
            <a:xfrm>
              <a:off x="6285176" y="1779853"/>
              <a:ext cx="171692" cy="410813"/>
            </a:xfrm>
            <a:custGeom>
              <a:rect b="b" l="l" r="r" t="t"/>
              <a:pathLst>
                <a:path extrusionOk="0" h="13184" w="5510">
                  <a:moveTo>
                    <a:pt x="2541" y="662"/>
                  </a:moveTo>
                  <a:lnTo>
                    <a:pt x="2541" y="4097"/>
                  </a:lnTo>
                  <a:lnTo>
                    <a:pt x="680" y="2308"/>
                  </a:lnTo>
                  <a:cubicBezTo>
                    <a:pt x="895" y="1414"/>
                    <a:pt x="1646" y="823"/>
                    <a:pt x="2541" y="662"/>
                  </a:cubicBezTo>
                  <a:close/>
                  <a:moveTo>
                    <a:pt x="2988" y="662"/>
                  </a:moveTo>
                  <a:cubicBezTo>
                    <a:pt x="3882" y="823"/>
                    <a:pt x="4615" y="1414"/>
                    <a:pt x="4848" y="2308"/>
                  </a:cubicBezTo>
                  <a:lnTo>
                    <a:pt x="2988" y="4097"/>
                  </a:lnTo>
                  <a:lnTo>
                    <a:pt x="2988" y="662"/>
                  </a:lnTo>
                  <a:close/>
                  <a:moveTo>
                    <a:pt x="591" y="2898"/>
                  </a:moveTo>
                  <a:lnTo>
                    <a:pt x="2541" y="4776"/>
                  </a:lnTo>
                  <a:lnTo>
                    <a:pt x="2541" y="7299"/>
                  </a:lnTo>
                  <a:lnTo>
                    <a:pt x="591" y="5367"/>
                  </a:lnTo>
                  <a:lnTo>
                    <a:pt x="591" y="2898"/>
                  </a:lnTo>
                  <a:close/>
                  <a:moveTo>
                    <a:pt x="4920" y="2898"/>
                  </a:moveTo>
                  <a:lnTo>
                    <a:pt x="4920" y="5367"/>
                  </a:lnTo>
                  <a:lnTo>
                    <a:pt x="2988" y="7299"/>
                  </a:lnTo>
                  <a:lnTo>
                    <a:pt x="2988" y="4776"/>
                  </a:lnTo>
                  <a:lnTo>
                    <a:pt x="4920" y="2898"/>
                  </a:lnTo>
                  <a:close/>
                  <a:moveTo>
                    <a:pt x="591" y="6029"/>
                  </a:moveTo>
                  <a:lnTo>
                    <a:pt x="2541" y="7978"/>
                  </a:lnTo>
                  <a:lnTo>
                    <a:pt x="2541" y="9534"/>
                  </a:lnTo>
                  <a:cubicBezTo>
                    <a:pt x="1485" y="9391"/>
                    <a:pt x="591" y="8497"/>
                    <a:pt x="591" y="7370"/>
                  </a:cubicBezTo>
                  <a:lnTo>
                    <a:pt x="591" y="6029"/>
                  </a:lnTo>
                  <a:close/>
                  <a:moveTo>
                    <a:pt x="4920" y="6029"/>
                  </a:moveTo>
                  <a:lnTo>
                    <a:pt x="4920" y="7370"/>
                  </a:lnTo>
                  <a:cubicBezTo>
                    <a:pt x="4920" y="8497"/>
                    <a:pt x="4025" y="9391"/>
                    <a:pt x="2988" y="9534"/>
                  </a:cubicBezTo>
                  <a:lnTo>
                    <a:pt x="2988" y="7907"/>
                  </a:lnTo>
                  <a:lnTo>
                    <a:pt x="4920" y="6029"/>
                  </a:lnTo>
                  <a:close/>
                  <a:moveTo>
                    <a:pt x="2755" y="1"/>
                  </a:moveTo>
                  <a:cubicBezTo>
                    <a:pt x="1271" y="1"/>
                    <a:pt x="1" y="1271"/>
                    <a:pt x="1" y="2827"/>
                  </a:cubicBezTo>
                  <a:lnTo>
                    <a:pt x="1" y="7370"/>
                  </a:lnTo>
                  <a:cubicBezTo>
                    <a:pt x="1" y="8801"/>
                    <a:pt x="1127" y="9982"/>
                    <a:pt x="2541" y="10143"/>
                  </a:cubicBezTo>
                  <a:lnTo>
                    <a:pt x="2541" y="12897"/>
                  </a:lnTo>
                  <a:cubicBezTo>
                    <a:pt x="2541" y="13040"/>
                    <a:pt x="2612" y="13183"/>
                    <a:pt x="2755" y="13183"/>
                  </a:cubicBezTo>
                  <a:cubicBezTo>
                    <a:pt x="2916" y="13183"/>
                    <a:pt x="2988" y="13040"/>
                    <a:pt x="2988" y="12897"/>
                  </a:cubicBezTo>
                  <a:lnTo>
                    <a:pt x="2988" y="10143"/>
                  </a:lnTo>
                  <a:cubicBezTo>
                    <a:pt x="4401" y="10053"/>
                    <a:pt x="5510" y="8873"/>
                    <a:pt x="5510" y="7370"/>
                  </a:cubicBezTo>
                  <a:lnTo>
                    <a:pt x="5510" y="2827"/>
                  </a:lnTo>
                  <a:cubicBezTo>
                    <a:pt x="5510" y="1271"/>
                    <a:pt x="4258" y="1"/>
                    <a:pt x="27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13B49"/>
                </a:solidFill>
              </a:endParaRPr>
            </a:p>
          </p:txBody>
        </p:sp>
      </p:grpSp>
      <p:sp>
        <p:nvSpPr>
          <p:cNvPr id="556" name="Google Shape;556;p47"/>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pic>
        <p:nvPicPr>
          <p:cNvPr id="557" name="Google Shape;557;p47"/>
          <p:cNvPicPr preferRelativeResize="0"/>
          <p:nvPr/>
        </p:nvPicPr>
        <p:blipFill>
          <a:blip r:embed="rId3">
            <a:alphaModFix/>
          </a:blip>
          <a:stretch>
            <a:fillRect/>
          </a:stretch>
        </p:blipFill>
        <p:spPr>
          <a:xfrm>
            <a:off x="2924489" y="0"/>
            <a:ext cx="6219522" cy="5143500"/>
          </a:xfrm>
          <a:prstGeom prst="rect">
            <a:avLst/>
          </a:prstGeom>
          <a:noFill/>
          <a:ln>
            <a:noFill/>
          </a:ln>
        </p:spPr>
      </p:pic>
      <p:sp>
        <p:nvSpPr>
          <p:cNvPr id="558" name="Google Shape;558;p47"/>
          <p:cNvSpPr txBox="1"/>
          <p:nvPr/>
        </p:nvSpPr>
        <p:spPr>
          <a:xfrm>
            <a:off x="331475" y="1291600"/>
            <a:ext cx="1623000" cy="222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Josefin Slab SemiBold"/>
              <a:ea typeface="Josefin Slab SemiBold"/>
              <a:cs typeface="Josefin Slab SemiBold"/>
              <a:sym typeface="Josefin Slab SemiBold"/>
            </a:endParaRPr>
          </a:p>
        </p:txBody>
      </p:sp>
      <p:sp>
        <p:nvSpPr>
          <p:cNvPr id="559" name="Google Shape;559;p47"/>
          <p:cNvSpPr txBox="1"/>
          <p:nvPr/>
        </p:nvSpPr>
        <p:spPr>
          <a:xfrm>
            <a:off x="0" y="669600"/>
            <a:ext cx="2846700" cy="44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700">
              <a:solidFill>
                <a:srgbClr val="7C8C9C"/>
              </a:solidFill>
            </a:endParaRPr>
          </a:p>
          <a:p>
            <a:pPr indent="0" lvl="0" marL="0" rtl="0" algn="l">
              <a:spcBef>
                <a:spcPts val="0"/>
              </a:spcBef>
              <a:spcAft>
                <a:spcPts val="0"/>
              </a:spcAft>
              <a:buNone/>
            </a:pPr>
            <a:r>
              <a:rPr lang="es" sz="1700">
                <a:solidFill>
                  <a:srgbClr val="7C8C9C"/>
                </a:solidFill>
              </a:rPr>
              <a:t>Our product aims to be a global representation: visual and intuitive of the planet’s atmospheric pollution.</a:t>
            </a:r>
            <a:br>
              <a:rPr lang="es" sz="1700">
                <a:solidFill>
                  <a:srgbClr val="7C8C9C"/>
                </a:solidFill>
              </a:rPr>
            </a:br>
            <a:br>
              <a:rPr lang="es" sz="1700">
                <a:solidFill>
                  <a:srgbClr val="7C8C9C"/>
                </a:solidFill>
              </a:rPr>
            </a:br>
            <a:r>
              <a:rPr lang="es" sz="1700">
                <a:solidFill>
                  <a:srgbClr val="7C8C9C"/>
                </a:solidFill>
              </a:rPr>
              <a:t>T</a:t>
            </a:r>
            <a:r>
              <a:rPr lang="es" sz="1700">
                <a:solidFill>
                  <a:srgbClr val="7C8C9C"/>
                </a:solidFill>
              </a:rPr>
              <a:t>he color and size of the bar makes it possible to distinguish between different countries and the size of the pollution.</a:t>
            </a:r>
            <a:endParaRPr sz="1700">
              <a:solidFill>
                <a:srgbClr val="7C8C9C"/>
              </a:solidFill>
            </a:endParaRPr>
          </a:p>
          <a:p>
            <a:pPr indent="0" lvl="0" marL="0" rtl="0" algn="l">
              <a:spcBef>
                <a:spcPts val="0"/>
              </a:spcBef>
              <a:spcAft>
                <a:spcPts val="0"/>
              </a:spcAft>
              <a:buNone/>
            </a:pPr>
            <a:r>
              <a:t/>
            </a:r>
            <a:endParaRPr sz="1700">
              <a:solidFill>
                <a:srgbClr val="7C8C9C"/>
              </a:solidFill>
            </a:endParaRPr>
          </a:p>
          <a:p>
            <a:pPr indent="0" lvl="0" marL="0" rtl="0" algn="l">
              <a:spcBef>
                <a:spcPts val="0"/>
              </a:spcBef>
              <a:spcAft>
                <a:spcPts val="0"/>
              </a:spcAft>
              <a:buNone/>
            </a:pPr>
            <a:r>
              <a:rPr lang="es" sz="1700">
                <a:solidFill>
                  <a:srgbClr val="7C8C9C"/>
                </a:solidFill>
              </a:rPr>
              <a:t>In addition we have a tooltip that identifies us exactly country and pollution value.</a:t>
            </a:r>
            <a:endParaRPr sz="1700">
              <a:solidFill>
                <a:srgbClr val="7C8C9C"/>
              </a:solidFill>
            </a:endParaRPr>
          </a:p>
          <a:p>
            <a:pPr indent="0" lvl="0" marL="0" rtl="0" algn="l">
              <a:spcBef>
                <a:spcPts val="0"/>
              </a:spcBef>
              <a:spcAft>
                <a:spcPts val="0"/>
              </a:spcAft>
              <a:buNone/>
            </a:pPr>
            <a:r>
              <a:t/>
            </a:r>
            <a:endParaRPr sz="1700">
              <a:solidFill>
                <a:srgbClr val="7C8C9C"/>
              </a:solidFill>
            </a:endParaRPr>
          </a:p>
          <a:p>
            <a:pPr indent="0" lvl="0" marL="0" rtl="0" algn="l">
              <a:spcBef>
                <a:spcPts val="0"/>
              </a:spcBef>
              <a:spcAft>
                <a:spcPts val="0"/>
              </a:spcAft>
              <a:buNone/>
            </a:pPr>
            <a:r>
              <a:t/>
            </a:r>
            <a:endParaRPr>
              <a:solidFill>
                <a:schemeClr val="dk1"/>
              </a:solidFill>
              <a:latin typeface="Josefin Slab SemiBold"/>
              <a:ea typeface="Josefin Slab SemiBold"/>
              <a:cs typeface="Josefin Slab SemiBold"/>
              <a:sym typeface="Josefin Slab SemiBold"/>
            </a:endParaRPr>
          </a:p>
          <a:p>
            <a:pPr indent="0" lvl="0" marL="0" rtl="0" algn="l">
              <a:spcBef>
                <a:spcPts val="0"/>
              </a:spcBef>
              <a:spcAft>
                <a:spcPts val="0"/>
              </a:spcAft>
              <a:buNone/>
            </a:pPr>
            <a:r>
              <a:t/>
            </a:r>
            <a:endParaRPr sz="1700">
              <a:solidFill>
                <a:srgbClr val="7C8C9C"/>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F1EC"/>
        </a:solidFill>
      </p:bgPr>
    </p:bg>
    <p:spTree>
      <p:nvGrpSpPr>
        <p:cNvPr id="563" name="Shape 563"/>
        <p:cNvGrpSpPr/>
        <p:nvPr/>
      </p:nvGrpSpPr>
      <p:grpSpPr>
        <a:xfrm>
          <a:off x="0" y="0"/>
          <a:ext cx="0" cy="0"/>
          <a:chOff x="0" y="0"/>
          <a:chExt cx="0" cy="0"/>
        </a:xfrm>
      </p:grpSpPr>
      <p:grpSp>
        <p:nvGrpSpPr>
          <p:cNvPr id="564" name="Google Shape;564;p48"/>
          <p:cNvGrpSpPr/>
          <p:nvPr/>
        </p:nvGrpSpPr>
        <p:grpSpPr>
          <a:xfrm>
            <a:off x="2764825" y="3775633"/>
            <a:ext cx="801197" cy="1264026"/>
            <a:chOff x="4076563" y="2666933"/>
            <a:chExt cx="801197" cy="1264026"/>
          </a:xfrm>
        </p:grpSpPr>
        <p:sp>
          <p:nvSpPr>
            <p:cNvPr id="565" name="Google Shape;565;p48"/>
            <p:cNvSpPr/>
            <p:nvPr/>
          </p:nvSpPr>
          <p:spPr>
            <a:xfrm>
              <a:off x="4156860" y="3209759"/>
              <a:ext cx="720900" cy="721200"/>
            </a:xfrm>
            <a:prstGeom prst="round2DiagRect">
              <a:avLst>
                <a:gd fmla="val 46076" name="adj1"/>
                <a:gd fmla="val 0" name="adj2"/>
              </a:avLst>
            </a:pr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6" name="Google Shape;566;p48"/>
            <p:cNvCxnSpPr/>
            <p:nvPr/>
          </p:nvCxnSpPr>
          <p:spPr>
            <a:xfrm>
              <a:off x="4437050" y="2666933"/>
              <a:ext cx="0" cy="475800"/>
            </a:xfrm>
            <a:prstGeom prst="straightConnector1">
              <a:avLst/>
            </a:prstGeom>
            <a:noFill/>
            <a:ln cap="flat" cmpd="sng" w="19050">
              <a:solidFill>
                <a:schemeClr val="dk2"/>
              </a:solidFill>
              <a:prstDash val="solid"/>
              <a:round/>
              <a:headEnd len="med" w="med" type="oval"/>
              <a:tailEnd len="med" w="med" type="none"/>
            </a:ln>
          </p:spPr>
        </p:cxnSp>
        <p:sp>
          <p:nvSpPr>
            <p:cNvPr id="567" name="Google Shape;567;p48"/>
            <p:cNvSpPr/>
            <p:nvPr/>
          </p:nvSpPr>
          <p:spPr>
            <a:xfrm>
              <a:off x="4076563" y="3142725"/>
              <a:ext cx="720900" cy="721200"/>
            </a:xfrm>
            <a:prstGeom prst="round2DiagRect">
              <a:avLst>
                <a:gd fmla="val 46076"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 name="Google Shape;568;p48"/>
          <p:cNvGrpSpPr/>
          <p:nvPr/>
        </p:nvGrpSpPr>
        <p:grpSpPr>
          <a:xfrm>
            <a:off x="7689811" y="4082666"/>
            <a:ext cx="508880" cy="823260"/>
            <a:chOff x="6900763" y="2666933"/>
            <a:chExt cx="785672" cy="1264026"/>
          </a:xfrm>
        </p:grpSpPr>
        <p:sp>
          <p:nvSpPr>
            <p:cNvPr id="569" name="Google Shape;569;p48"/>
            <p:cNvSpPr/>
            <p:nvPr/>
          </p:nvSpPr>
          <p:spPr>
            <a:xfrm>
              <a:off x="6965535" y="3209759"/>
              <a:ext cx="720900" cy="721200"/>
            </a:xfrm>
            <a:prstGeom prst="round2DiagRect">
              <a:avLst>
                <a:gd fmla="val 46076" name="adj1"/>
                <a:gd fmla="val 0" name="adj2"/>
              </a:avLst>
            </a:pr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0" name="Google Shape;570;p48"/>
            <p:cNvCxnSpPr/>
            <p:nvPr/>
          </p:nvCxnSpPr>
          <p:spPr>
            <a:xfrm>
              <a:off x="7261250" y="2666933"/>
              <a:ext cx="0" cy="475800"/>
            </a:xfrm>
            <a:prstGeom prst="straightConnector1">
              <a:avLst/>
            </a:prstGeom>
            <a:noFill/>
            <a:ln cap="flat" cmpd="sng" w="19050">
              <a:solidFill>
                <a:schemeClr val="dk2"/>
              </a:solidFill>
              <a:prstDash val="solid"/>
              <a:round/>
              <a:headEnd len="med" w="med" type="oval"/>
              <a:tailEnd len="med" w="med" type="none"/>
            </a:ln>
          </p:spPr>
        </p:cxnSp>
        <p:sp>
          <p:nvSpPr>
            <p:cNvPr id="571" name="Google Shape;571;p48"/>
            <p:cNvSpPr/>
            <p:nvPr/>
          </p:nvSpPr>
          <p:spPr>
            <a:xfrm>
              <a:off x="6900763" y="3142725"/>
              <a:ext cx="720900" cy="721200"/>
            </a:xfrm>
            <a:prstGeom prst="round2DiagRect">
              <a:avLst>
                <a:gd fmla="val 46076"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48"/>
          <p:cNvGrpSpPr/>
          <p:nvPr/>
        </p:nvGrpSpPr>
        <p:grpSpPr>
          <a:xfrm>
            <a:off x="1162825" y="3775633"/>
            <a:ext cx="802938" cy="1264026"/>
            <a:chOff x="1252413" y="2666933"/>
            <a:chExt cx="802938" cy="1264026"/>
          </a:xfrm>
        </p:grpSpPr>
        <p:sp>
          <p:nvSpPr>
            <p:cNvPr id="573" name="Google Shape;573;p48"/>
            <p:cNvSpPr/>
            <p:nvPr/>
          </p:nvSpPr>
          <p:spPr>
            <a:xfrm>
              <a:off x="1334450" y="3209759"/>
              <a:ext cx="720900" cy="721200"/>
            </a:xfrm>
            <a:prstGeom prst="round2DiagRect">
              <a:avLst>
                <a:gd fmla="val 46076" name="adj1"/>
                <a:gd fmla="val 0" name="adj2"/>
              </a:avLst>
            </a:prstGeom>
            <a:solidFill>
              <a:srgbClr val="A1D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4" name="Google Shape;574;p48"/>
            <p:cNvCxnSpPr/>
            <p:nvPr/>
          </p:nvCxnSpPr>
          <p:spPr>
            <a:xfrm>
              <a:off x="1612900" y="2666933"/>
              <a:ext cx="0" cy="475800"/>
            </a:xfrm>
            <a:prstGeom prst="straightConnector1">
              <a:avLst/>
            </a:prstGeom>
            <a:noFill/>
            <a:ln cap="flat" cmpd="sng" w="19050">
              <a:solidFill>
                <a:schemeClr val="dk2"/>
              </a:solidFill>
              <a:prstDash val="solid"/>
              <a:round/>
              <a:headEnd len="med" w="med" type="oval"/>
              <a:tailEnd len="med" w="med" type="none"/>
            </a:ln>
          </p:spPr>
        </p:cxnSp>
        <p:sp>
          <p:nvSpPr>
            <p:cNvPr id="575" name="Google Shape;575;p48"/>
            <p:cNvSpPr/>
            <p:nvPr/>
          </p:nvSpPr>
          <p:spPr>
            <a:xfrm>
              <a:off x="1252413" y="3142725"/>
              <a:ext cx="720900" cy="721200"/>
            </a:xfrm>
            <a:prstGeom prst="round2DiagRect">
              <a:avLst>
                <a:gd fmla="val 46076"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 name="Google Shape;576;p48"/>
          <p:cNvSpPr txBox="1"/>
          <p:nvPr/>
        </p:nvSpPr>
        <p:spPr>
          <a:xfrm>
            <a:off x="662125" y="3286659"/>
            <a:ext cx="1509600" cy="47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3000">
                <a:solidFill>
                  <a:schemeClr val="dk2"/>
                </a:solidFill>
                <a:latin typeface="Tulpen One"/>
                <a:ea typeface="Tulpen One"/>
                <a:cs typeface="Tulpen One"/>
                <a:sym typeface="Tulpen One"/>
              </a:rPr>
              <a:t>31 May</a:t>
            </a:r>
            <a:endParaRPr sz="3000">
              <a:solidFill>
                <a:schemeClr val="dk2"/>
              </a:solidFill>
              <a:latin typeface="Tulpen One"/>
              <a:ea typeface="Tulpen One"/>
              <a:cs typeface="Tulpen One"/>
              <a:sym typeface="Tulpen One"/>
            </a:endParaRPr>
          </a:p>
        </p:txBody>
      </p:sp>
      <p:sp>
        <p:nvSpPr>
          <p:cNvPr id="577" name="Google Shape;577;p48"/>
          <p:cNvSpPr txBox="1"/>
          <p:nvPr/>
        </p:nvSpPr>
        <p:spPr>
          <a:xfrm>
            <a:off x="1701375" y="3759575"/>
            <a:ext cx="9825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chemeClr val="dk2"/>
                </a:solidFill>
                <a:latin typeface="Josefin Slab SemiBold"/>
                <a:ea typeface="Josefin Slab SemiBold"/>
                <a:cs typeface="Josefin Slab SemiBold"/>
                <a:sym typeface="Josefin Slab SemiBold"/>
              </a:rPr>
              <a:t>Mundial no Toobaco day</a:t>
            </a:r>
            <a:endParaRPr sz="1000">
              <a:solidFill>
                <a:schemeClr val="dk2"/>
              </a:solidFill>
              <a:latin typeface="Josefin Slab SemiBold"/>
              <a:ea typeface="Josefin Slab SemiBold"/>
              <a:cs typeface="Josefin Slab SemiBold"/>
              <a:sym typeface="Josefin Slab SemiBold"/>
            </a:endParaRPr>
          </a:p>
        </p:txBody>
      </p:sp>
      <p:sp>
        <p:nvSpPr>
          <p:cNvPr id="578" name="Google Shape;578;p48"/>
          <p:cNvSpPr txBox="1"/>
          <p:nvPr/>
        </p:nvSpPr>
        <p:spPr>
          <a:xfrm>
            <a:off x="3945325" y="1601471"/>
            <a:ext cx="1343400" cy="47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3000">
                <a:solidFill>
                  <a:schemeClr val="dk2"/>
                </a:solidFill>
                <a:latin typeface="Tulpen One"/>
                <a:ea typeface="Tulpen One"/>
                <a:cs typeface="Tulpen One"/>
                <a:sym typeface="Tulpen One"/>
              </a:rPr>
              <a:t>2008</a:t>
            </a:r>
            <a:endParaRPr sz="3000">
              <a:solidFill>
                <a:schemeClr val="dk2"/>
              </a:solidFill>
              <a:latin typeface="Tulpen One"/>
              <a:ea typeface="Tulpen One"/>
              <a:cs typeface="Tulpen One"/>
              <a:sym typeface="Tulpen One"/>
            </a:endParaRPr>
          </a:p>
        </p:txBody>
      </p:sp>
      <p:sp>
        <p:nvSpPr>
          <p:cNvPr id="579" name="Google Shape;579;p48"/>
          <p:cNvSpPr txBox="1"/>
          <p:nvPr/>
        </p:nvSpPr>
        <p:spPr>
          <a:xfrm>
            <a:off x="2301237" y="3214947"/>
            <a:ext cx="1907100" cy="6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3000">
                <a:solidFill>
                  <a:schemeClr val="dk2"/>
                </a:solidFill>
                <a:latin typeface="Tulpen One"/>
                <a:ea typeface="Tulpen One"/>
                <a:cs typeface="Tulpen One"/>
                <a:sym typeface="Tulpen One"/>
              </a:rPr>
              <a:t>5</a:t>
            </a:r>
            <a:r>
              <a:rPr lang="es" sz="3000">
                <a:solidFill>
                  <a:schemeClr val="dk2"/>
                </a:solidFill>
                <a:latin typeface="Tulpen One"/>
                <a:ea typeface="Tulpen One"/>
                <a:cs typeface="Tulpen One"/>
                <a:sym typeface="Tulpen One"/>
              </a:rPr>
              <a:t> June</a:t>
            </a:r>
            <a:endParaRPr sz="3000">
              <a:solidFill>
                <a:schemeClr val="dk2"/>
              </a:solidFill>
              <a:latin typeface="Tulpen One"/>
              <a:ea typeface="Tulpen One"/>
              <a:cs typeface="Tulpen One"/>
              <a:sym typeface="Tulpen One"/>
            </a:endParaRPr>
          </a:p>
        </p:txBody>
      </p:sp>
      <p:sp>
        <p:nvSpPr>
          <p:cNvPr id="580" name="Google Shape;580;p48"/>
          <p:cNvSpPr txBox="1"/>
          <p:nvPr/>
        </p:nvSpPr>
        <p:spPr>
          <a:xfrm>
            <a:off x="7361000" y="3508963"/>
            <a:ext cx="1059000" cy="47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3000">
                <a:solidFill>
                  <a:schemeClr val="dk2"/>
                </a:solidFill>
                <a:latin typeface="Tulpen One"/>
                <a:ea typeface="Tulpen One"/>
                <a:cs typeface="Tulpen One"/>
                <a:sym typeface="Tulpen One"/>
              </a:rPr>
              <a:t>2020</a:t>
            </a:r>
            <a:endParaRPr sz="3000">
              <a:solidFill>
                <a:schemeClr val="dk2"/>
              </a:solidFill>
              <a:latin typeface="Tulpen One"/>
              <a:ea typeface="Tulpen One"/>
              <a:cs typeface="Tulpen One"/>
              <a:sym typeface="Tulpen One"/>
            </a:endParaRPr>
          </a:p>
        </p:txBody>
      </p:sp>
      <p:sp>
        <p:nvSpPr>
          <p:cNvPr id="581" name="Google Shape;581;p48"/>
          <p:cNvSpPr txBox="1"/>
          <p:nvPr/>
        </p:nvSpPr>
        <p:spPr>
          <a:xfrm>
            <a:off x="4912625" y="3358474"/>
            <a:ext cx="2539800" cy="17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chemeClr val="dk2"/>
                </a:solidFill>
                <a:latin typeface="Josefin Slab SemiBold"/>
                <a:ea typeface="Josefin Slab SemiBold"/>
                <a:cs typeface="Josefin Slab SemiBold"/>
                <a:sym typeface="Josefin Slab SemiBold"/>
              </a:rPr>
              <a:t>The EU's main 2020 targets:</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0"/>
              </a:spcAft>
              <a:buNone/>
            </a:pPr>
            <a:r>
              <a:rPr lang="es" sz="1000">
                <a:solidFill>
                  <a:schemeClr val="dk2"/>
                </a:solidFill>
                <a:latin typeface="Josefin Slab SemiBold"/>
                <a:ea typeface="Josefin Slab SemiBold"/>
                <a:cs typeface="Josefin Slab SemiBold"/>
                <a:sym typeface="Josefin Slab SemiBold"/>
              </a:rPr>
              <a:t>-20% reduction in greenhouse gas emissions compared to 1990</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0"/>
              </a:spcAft>
              <a:buNone/>
            </a:pPr>
            <a:r>
              <a:rPr lang="es" sz="1000">
                <a:solidFill>
                  <a:schemeClr val="dk2"/>
                </a:solidFill>
                <a:latin typeface="Josefin Slab SemiBold"/>
                <a:ea typeface="Josefin Slab SemiBold"/>
                <a:cs typeface="Josefin Slab SemiBold"/>
                <a:sym typeface="Josefin Slab SemiBold"/>
              </a:rPr>
              <a:t>share of 20% of energy from renewable sources in total consumption</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0"/>
              </a:spcAft>
              <a:buNone/>
            </a:pPr>
            <a:r>
              <a:rPr lang="es" sz="1000">
                <a:solidFill>
                  <a:schemeClr val="dk2"/>
                </a:solidFill>
                <a:latin typeface="Josefin Slab SemiBold"/>
                <a:ea typeface="Josefin Slab SemiBold"/>
                <a:cs typeface="Josefin Slab SemiBold"/>
                <a:sym typeface="Josefin Slab SemiBold"/>
              </a:rPr>
              <a:t>20% increase in energy efficiency</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0"/>
              </a:spcAft>
              <a:buClr>
                <a:schemeClr val="dk1"/>
              </a:buClr>
              <a:buSzPts val="1100"/>
              <a:buFont typeface="Arial"/>
              <a:buNone/>
            </a:pPr>
            <a:r>
              <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0"/>
              </a:spcAft>
              <a:buClr>
                <a:schemeClr val="dk1"/>
              </a:buClr>
              <a:buSzPts val="1100"/>
              <a:buFont typeface="Arial"/>
              <a:buNone/>
            </a:pPr>
            <a:r>
              <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1600"/>
              </a:spcAft>
              <a:buNone/>
            </a:pPr>
            <a:r>
              <a:t/>
            </a:r>
            <a:endParaRPr sz="1000">
              <a:solidFill>
                <a:schemeClr val="dk2"/>
              </a:solidFill>
              <a:latin typeface="Josefin Slab SemiBold"/>
              <a:ea typeface="Josefin Slab SemiBold"/>
              <a:cs typeface="Josefin Slab SemiBold"/>
              <a:sym typeface="Josefin Slab SemiBold"/>
            </a:endParaRPr>
          </a:p>
        </p:txBody>
      </p:sp>
      <p:sp>
        <p:nvSpPr>
          <p:cNvPr id="582" name="Google Shape;582;p48"/>
          <p:cNvSpPr txBox="1"/>
          <p:nvPr/>
        </p:nvSpPr>
        <p:spPr>
          <a:xfrm>
            <a:off x="1355770" y="4443416"/>
            <a:ext cx="345600" cy="33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3000">
                <a:solidFill>
                  <a:schemeClr val="dk2"/>
                </a:solidFill>
                <a:latin typeface="Tulpen One"/>
                <a:ea typeface="Tulpen One"/>
                <a:cs typeface="Tulpen One"/>
                <a:sym typeface="Tulpen One"/>
              </a:rPr>
              <a:t>1</a:t>
            </a:r>
            <a:endParaRPr sz="3000">
              <a:solidFill>
                <a:schemeClr val="dk2"/>
              </a:solidFill>
              <a:latin typeface="Tulpen One"/>
              <a:ea typeface="Tulpen One"/>
              <a:cs typeface="Tulpen One"/>
              <a:sym typeface="Tulpen One"/>
            </a:endParaRPr>
          </a:p>
        </p:txBody>
      </p:sp>
      <p:sp>
        <p:nvSpPr>
          <p:cNvPr id="583" name="Google Shape;583;p48"/>
          <p:cNvSpPr txBox="1"/>
          <p:nvPr/>
        </p:nvSpPr>
        <p:spPr>
          <a:xfrm>
            <a:off x="2952476" y="4443416"/>
            <a:ext cx="345600" cy="33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3000">
                <a:solidFill>
                  <a:schemeClr val="dk2"/>
                </a:solidFill>
                <a:latin typeface="Tulpen One"/>
                <a:ea typeface="Tulpen One"/>
                <a:cs typeface="Tulpen One"/>
                <a:sym typeface="Tulpen One"/>
              </a:rPr>
              <a:t>2</a:t>
            </a:r>
            <a:endParaRPr sz="3000">
              <a:solidFill>
                <a:schemeClr val="dk2"/>
              </a:solidFill>
              <a:latin typeface="Tulpen One"/>
              <a:ea typeface="Tulpen One"/>
              <a:cs typeface="Tulpen One"/>
              <a:sym typeface="Tulpen One"/>
            </a:endParaRPr>
          </a:p>
        </p:txBody>
      </p:sp>
      <p:sp>
        <p:nvSpPr>
          <p:cNvPr id="584" name="Google Shape;584;p48"/>
          <p:cNvSpPr txBox="1"/>
          <p:nvPr/>
        </p:nvSpPr>
        <p:spPr>
          <a:xfrm>
            <a:off x="7832351" y="4502233"/>
            <a:ext cx="223800" cy="21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3000">
                <a:solidFill>
                  <a:schemeClr val="dk2"/>
                </a:solidFill>
                <a:latin typeface="Tulpen One"/>
                <a:ea typeface="Tulpen One"/>
                <a:cs typeface="Tulpen One"/>
                <a:sym typeface="Tulpen One"/>
              </a:rPr>
              <a:t>3</a:t>
            </a:r>
            <a:endParaRPr sz="3000">
              <a:solidFill>
                <a:schemeClr val="dk2"/>
              </a:solidFill>
              <a:latin typeface="Tulpen One"/>
              <a:ea typeface="Tulpen One"/>
              <a:cs typeface="Tulpen One"/>
              <a:sym typeface="Tulpen One"/>
            </a:endParaRPr>
          </a:p>
        </p:txBody>
      </p:sp>
      <p:sp>
        <p:nvSpPr>
          <p:cNvPr id="585" name="Google Shape;585;p48"/>
          <p:cNvSpPr txBox="1"/>
          <p:nvPr>
            <p:ph idx="12" type="sldNum"/>
          </p:nvPr>
        </p:nvSpPr>
        <p:spPr>
          <a:xfrm flipH="1">
            <a:off x="624693" y="429749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cxnSp>
        <p:nvCxnSpPr>
          <p:cNvPr id="586" name="Google Shape;586;p48"/>
          <p:cNvCxnSpPr>
            <a:stCxn id="575" idx="0"/>
            <a:endCxn id="567" idx="2"/>
          </p:cNvCxnSpPr>
          <p:nvPr/>
        </p:nvCxnSpPr>
        <p:spPr>
          <a:xfrm>
            <a:off x="1883725" y="4612025"/>
            <a:ext cx="881100" cy="0"/>
          </a:xfrm>
          <a:prstGeom prst="straightConnector1">
            <a:avLst/>
          </a:prstGeom>
          <a:noFill/>
          <a:ln cap="flat" cmpd="sng" w="19050">
            <a:solidFill>
              <a:schemeClr val="dk2"/>
            </a:solidFill>
            <a:prstDash val="solid"/>
            <a:round/>
            <a:headEnd len="med" w="med" type="none"/>
            <a:tailEnd len="med" w="med" type="none"/>
          </a:ln>
        </p:spPr>
      </p:cxnSp>
      <p:cxnSp>
        <p:nvCxnSpPr>
          <p:cNvPr id="587" name="Google Shape;587;p48"/>
          <p:cNvCxnSpPr>
            <a:stCxn id="567" idx="0"/>
            <a:endCxn id="571" idx="2"/>
          </p:cNvCxnSpPr>
          <p:nvPr/>
        </p:nvCxnSpPr>
        <p:spPr>
          <a:xfrm>
            <a:off x="3485725" y="4612025"/>
            <a:ext cx="4204200" cy="15300"/>
          </a:xfrm>
          <a:prstGeom prst="straightConnector1">
            <a:avLst/>
          </a:prstGeom>
          <a:noFill/>
          <a:ln cap="flat" cmpd="sng" w="19050">
            <a:solidFill>
              <a:schemeClr val="dk2"/>
            </a:solidFill>
            <a:prstDash val="solid"/>
            <a:round/>
            <a:headEnd len="med" w="med" type="none"/>
            <a:tailEnd len="med" w="med" type="none"/>
          </a:ln>
        </p:spPr>
      </p:cxnSp>
      <p:sp>
        <p:nvSpPr>
          <p:cNvPr id="588" name="Google Shape;588;p48"/>
          <p:cNvSpPr txBox="1"/>
          <p:nvPr>
            <p:ph type="ctrTitle"/>
          </p:nvPr>
        </p:nvSpPr>
        <p:spPr>
          <a:xfrm flipH="1">
            <a:off x="790250" y="251475"/>
            <a:ext cx="3006600" cy="73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t>Impact of our Project : </a:t>
            </a:r>
            <a:endParaRPr b="1"/>
          </a:p>
        </p:txBody>
      </p:sp>
      <p:cxnSp>
        <p:nvCxnSpPr>
          <p:cNvPr id="589" name="Google Shape;589;p48"/>
          <p:cNvCxnSpPr>
            <a:stCxn id="571" idx="0"/>
          </p:cNvCxnSpPr>
          <p:nvPr/>
        </p:nvCxnSpPr>
        <p:spPr>
          <a:xfrm>
            <a:off x="8156738" y="4627408"/>
            <a:ext cx="869400" cy="0"/>
          </a:xfrm>
          <a:prstGeom prst="straightConnector1">
            <a:avLst/>
          </a:prstGeom>
          <a:noFill/>
          <a:ln cap="flat" cmpd="sng" w="19050">
            <a:solidFill>
              <a:schemeClr val="dk2"/>
            </a:solidFill>
            <a:prstDash val="solid"/>
            <a:round/>
            <a:headEnd len="med" w="med" type="none"/>
            <a:tailEnd len="med" w="med" type="none"/>
          </a:ln>
        </p:spPr>
      </p:cxnSp>
      <p:pic>
        <p:nvPicPr>
          <p:cNvPr id="590" name="Google Shape;590;p48"/>
          <p:cNvPicPr preferRelativeResize="0"/>
          <p:nvPr/>
        </p:nvPicPr>
        <p:blipFill>
          <a:blip r:embed="rId3">
            <a:alphaModFix/>
          </a:blip>
          <a:stretch>
            <a:fillRect/>
          </a:stretch>
        </p:blipFill>
        <p:spPr>
          <a:xfrm>
            <a:off x="3796850" y="182875"/>
            <a:ext cx="4935682" cy="2804150"/>
          </a:xfrm>
          <a:prstGeom prst="rect">
            <a:avLst/>
          </a:prstGeom>
          <a:noFill/>
          <a:ln>
            <a:noFill/>
          </a:ln>
        </p:spPr>
      </p:pic>
      <p:sp>
        <p:nvSpPr>
          <p:cNvPr id="591" name="Google Shape;591;p48"/>
          <p:cNvSpPr txBox="1"/>
          <p:nvPr/>
        </p:nvSpPr>
        <p:spPr>
          <a:xfrm>
            <a:off x="793550" y="987075"/>
            <a:ext cx="3000000" cy="22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700">
                <a:solidFill>
                  <a:srgbClr val="7C8C9C"/>
                </a:solidFill>
              </a:rPr>
              <a:t>Sensitize people, especially on public health and pollution campaign sites.</a:t>
            </a:r>
            <a:endParaRPr sz="1700">
              <a:solidFill>
                <a:srgbClr val="7C8C9C"/>
              </a:solidFill>
            </a:endParaRPr>
          </a:p>
          <a:p>
            <a:pPr indent="0" lvl="0" marL="0" rtl="0" algn="l">
              <a:spcBef>
                <a:spcPts val="0"/>
              </a:spcBef>
              <a:spcAft>
                <a:spcPts val="0"/>
              </a:spcAft>
              <a:buNone/>
            </a:pPr>
            <a:r>
              <a:t/>
            </a:r>
            <a:endParaRPr sz="1700">
              <a:solidFill>
                <a:srgbClr val="7C8C9C"/>
              </a:solidFill>
            </a:endParaRPr>
          </a:p>
          <a:p>
            <a:pPr indent="0" lvl="0" marL="0" rtl="0" algn="l">
              <a:spcBef>
                <a:spcPts val="0"/>
              </a:spcBef>
              <a:spcAft>
                <a:spcPts val="0"/>
              </a:spcAft>
              <a:buNone/>
            </a:pPr>
            <a:r>
              <a:rPr lang="es" sz="1700">
                <a:solidFill>
                  <a:srgbClr val="7C8C9C"/>
                </a:solidFill>
              </a:rPr>
              <a:t>Commemorative Acts and Summits and Global Pollution Reduction Programs</a:t>
            </a:r>
            <a:endParaRPr sz="1700">
              <a:solidFill>
                <a:srgbClr val="7C8C9C"/>
              </a:solidFill>
            </a:endParaRPr>
          </a:p>
          <a:p>
            <a:pPr indent="0" lvl="0" marL="0" rtl="0" algn="l">
              <a:spcBef>
                <a:spcPts val="0"/>
              </a:spcBef>
              <a:spcAft>
                <a:spcPts val="0"/>
              </a:spcAft>
              <a:buNone/>
            </a:pPr>
            <a:r>
              <a:t/>
            </a:r>
            <a:endParaRPr sz="1700">
              <a:solidFill>
                <a:srgbClr val="7C8C9C"/>
              </a:solidFill>
            </a:endParaRPr>
          </a:p>
        </p:txBody>
      </p:sp>
      <p:sp>
        <p:nvSpPr>
          <p:cNvPr id="592" name="Google Shape;592;p48"/>
          <p:cNvSpPr txBox="1"/>
          <p:nvPr/>
        </p:nvSpPr>
        <p:spPr>
          <a:xfrm>
            <a:off x="3022125" y="3759575"/>
            <a:ext cx="1907100" cy="52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chemeClr val="dk2"/>
                </a:solidFill>
                <a:latin typeface="Josefin Slab SemiBold"/>
                <a:ea typeface="Josefin Slab SemiBold"/>
                <a:cs typeface="Josefin Slab SemiBold"/>
                <a:sym typeface="Josefin Slab SemiBold"/>
              </a:rPr>
              <a:t>World Environment Day, which will have China</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0"/>
              </a:spcAft>
              <a:buNone/>
            </a:pPr>
            <a:r>
              <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0"/>
              </a:spcAft>
              <a:buNone/>
            </a:pPr>
            <a:r>
              <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0"/>
              </a:spcAft>
              <a:buNone/>
            </a:pPr>
            <a:r>
              <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1600"/>
              </a:spcAft>
              <a:buNone/>
            </a:pPr>
            <a:r>
              <a:t/>
            </a:r>
            <a:endParaRPr sz="1000">
              <a:solidFill>
                <a:schemeClr val="dk2"/>
              </a:solidFill>
              <a:latin typeface="Josefin Slab SemiBold"/>
              <a:ea typeface="Josefin Slab SemiBold"/>
              <a:cs typeface="Josefin Slab SemiBold"/>
              <a:sym typeface="Josefin Slab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F1EC"/>
        </a:solidFill>
      </p:bgPr>
    </p:bg>
    <p:spTree>
      <p:nvGrpSpPr>
        <p:cNvPr id="596" name="Shape 596"/>
        <p:cNvGrpSpPr/>
        <p:nvPr/>
      </p:nvGrpSpPr>
      <p:grpSpPr>
        <a:xfrm>
          <a:off x="0" y="0"/>
          <a:ext cx="0" cy="0"/>
          <a:chOff x="0" y="0"/>
          <a:chExt cx="0" cy="0"/>
        </a:xfrm>
      </p:grpSpPr>
      <p:sp>
        <p:nvSpPr>
          <p:cNvPr id="597" name="Google Shape;597;p49"/>
          <p:cNvSpPr txBox="1"/>
          <p:nvPr/>
        </p:nvSpPr>
        <p:spPr>
          <a:xfrm>
            <a:off x="1075600" y="1601471"/>
            <a:ext cx="1509600" cy="47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3000">
              <a:solidFill>
                <a:schemeClr val="dk2"/>
              </a:solidFill>
              <a:latin typeface="Tulpen One"/>
              <a:ea typeface="Tulpen One"/>
              <a:cs typeface="Tulpen One"/>
              <a:sym typeface="Tulpen One"/>
            </a:endParaRPr>
          </a:p>
        </p:txBody>
      </p:sp>
      <p:sp>
        <p:nvSpPr>
          <p:cNvPr id="598" name="Google Shape;598;p49"/>
          <p:cNvSpPr txBox="1"/>
          <p:nvPr/>
        </p:nvSpPr>
        <p:spPr>
          <a:xfrm>
            <a:off x="3945322" y="1601471"/>
            <a:ext cx="1343400" cy="47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3000">
                <a:solidFill>
                  <a:schemeClr val="dk2"/>
                </a:solidFill>
                <a:latin typeface="Tulpen One"/>
                <a:ea typeface="Tulpen One"/>
                <a:cs typeface="Tulpen One"/>
                <a:sym typeface="Tulpen One"/>
              </a:rPr>
              <a:t>2018</a:t>
            </a:r>
            <a:endParaRPr sz="3000">
              <a:solidFill>
                <a:schemeClr val="dk2"/>
              </a:solidFill>
              <a:latin typeface="Tulpen One"/>
              <a:ea typeface="Tulpen One"/>
              <a:cs typeface="Tulpen One"/>
              <a:sym typeface="Tulpen One"/>
            </a:endParaRPr>
          </a:p>
        </p:txBody>
      </p:sp>
      <p:sp>
        <p:nvSpPr>
          <p:cNvPr id="599" name="Google Shape;599;p49"/>
          <p:cNvSpPr txBox="1"/>
          <p:nvPr/>
        </p:nvSpPr>
        <p:spPr>
          <a:xfrm>
            <a:off x="3663637" y="2072835"/>
            <a:ext cx="1907100" cy="6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000">
                <a:solidFill>
                  <a:schemeClr val="dk2"/>
                </a:solidFill>
                <a:latin typeface="Josefin Slab SemiBold"/>
                <a:ea typeface="Josefin Slab SemiBold"/>
                <a:cs typeface="Josefin Slab SemiBold"/>
                <a:sym typeface="Josefin Slab SemiBold"/>
              </a:rPr>
              <a:t>Neptune is the furthest planet in our Solar System</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0"/>
              </a:spcAft>
              <a:buClr>
                <a:schemeClr val="dk1"/>
              </a:buClr>
              <a:buSzPts val="1100"/>
              <a:buFont typeface="Arial"/>
              <a:buNone/>
            </a:pPr>
            <a:r>
              <a:t/>
            </a:r>
            <a:endParaRPr sz="1000">
              <a:solidFill>
                <a:schemeClr val="dk2"/>
              </a:solidFill>
              <a:latin typeface="Josefin Slab SemiBold"/>
              <a:ea typeface="Josefin Slab SemiBold"/>
              <a:cs typeface="Josefin Slab SemiBold"/>
              <a:sym typeface="Josefin Slab SemiBold"/>
            </a:endParaRPr>
          </a:p>
          <a:p>
            <a:pPr indent="0" lvl="0" marL="0" rtl="0" algn="ctr">
              <a:spcBef>
                <a:spcPts val="1600"/>
              </a:spcBef>
              <a:spcAft>
                <a:spcPts val="1600"/>
              </a:spcAft>
              <a:buNone/>
            </a:pPr>
            <a:r>
              <a:t/>
            </a:r>
            <a:endParaRPr sz="1000">
              <a:solidFill>
                <a:schemeClr val="dk2"/>
              </a:solidFill>
              <a:latin typeface="Josefin Slab SemiBold"/>
              <a:ea typeface="Josefin Slab SemiBold"/>
              <a:cs typeface="Josefin Slab SemiBold"/>
              <a:sym typeface="Josefin Slab SemiBold"/>
            </a:endParaRPr>
          </a:p>
        </p:txBody>
      </p:sp>
      <p:sp>
        <p:nvSpPr>
          <p:cNvPr id="600" name="Google Shape;600;p49"/>
          <p:cNvSpPr txBox="1"/>
          <p:nvPr/>
        </p:nvSpPr>
        <p:spPr>
          <a:xfrm>
            <a:off x="7015870" y="2107558"/>
            <a:ext cx="850800" cy="61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t/>
            </a:r>
            <a:endParaRPr sz="1000">
              <a:solidFill>
                <a:schemeClr val="dk2"/>
              </a:solidFill>
              <a:latin typeface="Josefin Slab SemiBold"/>
              <a:ea typeface="Josefin Slab SemiBold"/>
              <a:cs typeface="Josefin Slab SemiBold"/>
              <a:sym typeface="Josefin Slab SemiBold"/>
            </a:endParaRPr>
          </a:p>
        </p:txBody>
      </p:sp>
      <p:sp>
        <p:nvSpPr>
          <p:cNvPr id="601" name="Google Shape;601;p49"/>
          <p:cNvSpPr txBox="1"/>
          <p:nvPr/>
        </p:nvSpPr>
        <p:spPr>
          <a:xfrm>
            <a:off x="4444351" y="3335016"/>
            <a:ext cx="345600" cy="33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3000">
                <a:solidFill>
                  <a:schemeClr val="dk2"/>
                </a:solidFill>
                <a:latin typeface="Tulpen One"/>
                <a:ea typeface="Tulpen One"/>
                <a:cs typeface="Tulpen One"/>
                <a:sym typeface="Tulpen One"/>
              </a:rPr>
              <a:t>5</a:t>
            </a:r>
            <a:endParaRPr sz="3000">
              <a:solidFill>
                <a:schemeClr val="dk2"/>
              </a:solidFill>
              <a:latin typeface="Tulpen One"/>
              <a:ea typeface="Tulpen One"/>
              <a:cs typeface="Tulpen One"/>
              <a:sym typeface="Tulpen One"/>
            </a:endParaRPr>
          </a:p>
        </p:txBody>
      </p:sp>
      <p:sp>
        <p:nvSpPr>
          <p:cNvPr id="602" name="Google Shape;602;p49"/>
          <p:cNvSpPr txBox="1"/>
          <p:nvPr>
            <p:ph type="ctrTitle"/>
          </p:nvPr>
        </p:nvSpPr>
        <p:spPr>
          <a:xfrm>
            <a:off x="1964851" y="269043"/>
            <a:ext cx="5214300" cy="94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chemeClr val="dk2"/>
                </a:solidFill>
              </a:rPr>
              <a:t>OUR STORY</a:t>
            </a:r>
            <a:endParaRPr>
              <a:solidFill>
                <a:schemeClr val="dk2"/>
              </a:solidFill>
            </a:endParaRPr>
          </a:p>
        </p:txBody>
      </p:sp>
      <p:sp>
        <p:nvSpPr>
          <p:cNvPr id="603" name="Google Shape;603;p49"/>
          <p:cNvSpPr txBox="1"/>
          <p:nvPr>
            <p:ph idx="12" type="sldNum"/>
          </p:nvPr>
        </p:nvSpPr>
        <p:spPr>
          <a:xfrm>
            <a:off x="7981659" y="429749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pic>
        <p:nvPicPr>
          <p:cNvPr descr="Air pollution is an invisible killer that lurks all around us, preying on the young and old. Learn how it slips unnoticed past our body's defenses causing deaths from heart attack, strokes, lung disease and cancer. &#10;Help breathe life back into our cities and take action to protect our health and climate at:&#10;&#10;http://BreatheLife2030.org" id="604" name="Google Shape;604;p49" title="WHO: Breathe Life - How air pollution impacts your body">
            <a:hlinkClick r:id="rId3"/>
          </p:cNvPr>
          <p:cNvPicPr preferRelativeResize="0"/>
          <p:nvPr/>
        </p:nvPicPr>
        <p:blipFill>
          <a:blip r:embed="rId4">
            <a:alphaModFix/>
          </a:blip>
          <a:stretch>
            <a:fillRect/>
          </a:stretch>
        </p:blipFill>
        <p:spPr>
          <a:xfrm>
            <a:off x="0" y="0"/>
            <a:ext cx="6674700" cy="5006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surance Pitch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Business Plan Templat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